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charts/chart3.xml" ContentType="application/vnd.openxmlformats-officedocument.drawingml.chart+xml"/>
  <Override PartName="/ppt/charts/chart5.xml" ContentType="application/vnd.openxmlformats-officedocument.drawingml.chart+xml"/>
  <Default Extension="xlsx" ContentType="application/vnd.openxmlformats-officedocument.spreadsheetml.sheet"/>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charts/chart1.xml" ContentType="application/vnd.openxmlformats-officedocument.drawingml.chart+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charts/chart6.xml" ContentType="application/vnd.openxmlformats-officedocument.drawingml.chart+xml"/>
  <Override PartName="/ppt/diagrams/data3.xml" ContentType="application/vnd.openxmlformats-officedocument.drawingml.diagramData+xml"/>
  <Override PartName="/ppt/diagrams/colors5.xml" ContentType="application/vnd.openxmlformats-officedocument.drawingml.diagramColors+xml"/>
  <Override PartName="/ppt/charts/chart4.xml" ContentType="application/vnd.openxmlformats-officedocument.drawingml.chart+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charts/chart2.xml" ContentType="application/vnd.openxmlformats-officedocument.drawingml.char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9" r:id="rId3"/>
    <p:sldId id="378" r:id="rId4"/>
    <p:sldId id="261" r:id="rId5"/>
    <p:sldId id="338" r:id="rId6"/>
    <p:sldId id="339" r:id="rId7"/>
    <p:sldId id="340" r:id="rId8"/>
    <p:sldId id="366" r:id="rId9"/>
    <p:sldId id="369" r:id="rId10"/>
    <p:sldId id="370" r:id="rId11"/>
    <p:sldId id="371" r:id="rId12"/>
    <p:sldId id="374" r:id="rId13"/>
    <p:sldId id="375" r:id="rId14"/>
    <p:sldId id="377" r:id="rId15"/>
    <p:sldId id="364" r:id="rId16"/>
    <p:sldId id="365" r:id="rId17"/>
    <p:sldId id="342" r:id="rId18"/>
    <p:sldId id="346" r:id="rId19"/>
    <p:sldId id="343" r:id="rId20"/>
    <p:sldId id="347" r:id="rId21"/>
    <p:sldId id="344" r:id="rId22"/>
    <p:sldId id="345" r:id="rId23"/>
    <p:sldId id="348" r:id="rId24"/>
    <p:sldId id="349" r:id="rId25"/>
    <p:sldId id="350" r:id="rId26"/>
    <p:sldId id="351" r:id="rId27"/>
    <p:sldId id="352" r:id="rId28"/>
    <p:sldId id="353" r:id="rId29"/>
    <p:sldId id="354" r:id="rId30"/>
    <p:sldId id="355" r:id="rId31"/>
    <p:sldId id="356" r:id="rId32"/>
    <p:sldId id="357" r:id="rId33"/>
    <p:sldId id="358" r:id="rId34"/>
    <p:sldId id="359" r:id="rId35"/>
    <p:sldId id="360" r:id="rId36"/>
    <p:sldId id="361" r:id="rId37"/>
    <p:sldId id="362" r:id="rId38"/>
    <p:sldId id="363" r:id="rId39"/>
    <p:sldId id="30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960" y="-432"/>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E:\LIO\Articles\NACLIN%202018\Generic%20Comparis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LIO\Articles\NACLIN%202018\Generic%20Compariso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LIO\Articles\NACLIN%202018\Generic%20Comparison.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LIO\Articles\NACLIN%202018\Generic%20Comparison.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LIO\Articles\NACLIN%202018\Generic%20Comparison.xlsx" TargetMode="Externa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b="0">
                <a:latin typeface="+mj-lt"/>
              </a:defRPr>
            </a:pPr>
            <a:r>
              <a:rPr lang="en-US" sz="1050" b="0" dirty="0">
                <a:latin typeface="+mj-lt"/>
              </a:rPr>
              <a:t>1. Generic </a:t>
            </a:r>
            <a:r>
              <a:rPr lang="en-US" sz="1050" b="0" dirty="0" smtClean="0">
                <a:latin typeface="+mj-lt"/>
              </a:rPr>
              <a:t>Skills                                     </a:t>
            </a:r>
            <a:r>
              <a:rPr lang="en-US" sz="1050" b="0" dirty="0">
                <a:latin typeface="+mj-lt"/>
              </a:rPr>
              <a:t>14</a:t>
            </a:r>
          </a:p>
          <a:p>
            <a:pPr>
              <a:defRPr b="0">
                <a:latin typeface="+mj-lt"/>
              </a:defRPr>
            </a:pPr>
            <a:r>
              <a:rPr lang="en-US" sz="1050" b="0" dirty="0">
                <a:latin typeface="+mj-lt"/>
              </a:rPr>
              <a:t>2. </a:t>
            </a:r>
            <a:r>
              <a:rPr lang="en-US" sz="1050" b="0" dirty="0" smtClean="0">
                <a:latin typeface="+mj-lt"/>
              </a:rPr>
              <a:t>Managerial Skills</a:t>
            </a:r>
            <a:r>
              <a:rPr lang="en-US" sz="1050" b="0" baseline="0" dirty="0" smtClean="0">
                <a:latin typeface="+mj-lt"/>
              </a:rPr>
              <a:t>                 </a:t>
            </a:r>
            <a:r>
              <a:rPr lang="en-US" sz="1050" b="0" dirty="0" smtClean="0">
                <a:latin typeface="+mj-lt"/>
              </a:rPr>
              <a:t>                </a:t>
            </a:r>
            <a:r>
              <a:rPr lang="en-US" sz="1050" b="0" dirty="0">
                <a:latin typeface="+mj-lt"/>
              </a:rPr>
              <a:t>17</a:t>
            </a:r>
          </a:p>
          <a:p>
            <a:pPr>
              <a:defRPr b="0">
                <a:latin typeface="+mj-lt"/>
              </a:defRPr>
            </a:pPr>
            <a:r>
              <a:rPr lang="en-US" sz="1050" b="0" dirty="0">
                <a:latin typeface="+mj-lt"/>
              </a:rPr>
              <a:t>3. Professional Skills                    </a:t>
            </a:r>
            <a:r>
              <a:rPr lang="en-US" sz="1050" b="0" dirty="0" smtClean="0">
                <a:latin typeface="+mj-lt"/>
              </a:rPr>
              <a:t>            8</a:t>
            </a:r>
            <a:endParaRPr lang="en-US" sz="1050" b="0" dirty="0">
              <a:latin typeface="+mj-lt"/>
            </a:endParaRPr>
          </a:p>
          <a:p>
            <a:pPr>
              <a:defRPr b="0">
                <a:latin typeface="+mj-lt"/>
              </a:defRPr>
            </a:pPr>
            <a:r>
              <a:rPr lang="en-US" sz="1050" b="0" dirty="0">
                <a:latin typeface="+mj-lt"/>
              </a:rPr>
              <a:t>3.1 Information Technology </a:t>
            </a:r>
            <a:r>
              <a:rPr lang="en-US" sz="1050" b="0" dirty="0" smtClean="0">
                <a:latin typeface="+mj-lt"/>
              </a:rPr>
              <a:t>Skills            14</a:t>
            </a:r>
            <a:endParaRPr lang="en-US" sz="1050" b="0" dirty="0">
              <a:latin typeface="+mj-lt"/>
            </a:endParaRPr>
          </a:p>
          <a:p>
            <a:pPr>
              <a:defRPr b="0">
                <a:latin typeface="+mj-lt"/>
              </a:defRPr>
            </a:pPr>
            <a:r>
              <a:rPr lang="en-US" sz="1050" b="0" dirty="0">
                <a:latin typeface="+mj-lt"/>
              </a:rPr>
              <a:t>3.2 Technical Professional </a:t>
            </a:r>
            <a:r>
              <a:rPr lang="en-US" sz="1050" b="0" dirty="0" smtClean="0">
                <a:latin typeface="+mj-lt"/>
              </a:rPr>
              <a:t>Skills         </a:t>
            </a:r>
          </a:p>
        </c:rich>
      </c:tx>
      <c:layout>
        <c:manualLayout>
          <c:xMode val="edge"/>
          <c:yMode val="edge"/>
          <c:x val="0.70363242094738154"/>
          <c:y val="0"/>
        </c:manualLayout>
      </c:layout>
    </c:title>
    <c:plotArea>
      <c:layout>
        <c:manualLayout>
          <c:layoutTarget val="inner"/>
          <c:xMode val="edge"/>
          <c:yMode val="edge"/>
          <c:x val="2.1728395061728401E-2"/>
          <c:y val="0.25164934383202076"/>
          <c:w val="0.95654320987654318"/>
          <c:h val="0.44859512560929898"/>
        </c:manualLayout>
      </c:layout>
      <c:barChart>
        <c:barDir val="col"/>
        <c:grouping val="clustered"/>
        <c:ser>
          <c:idx val="0"/>
          <c:order val="0"/>
          <c:tx>
            <c:strRef>
              <c:f>ULR!$B$1</c:f>
              <c:strCache>
                <c:ptCount val="1"/>
                <c:pt idx="0">
                  <c:v>IGNOU</c:v>
                </c:pt>
              </c:strCache>
            </c:strRef>
          </c:tx>
          <c:dLbls>
            <c:txPr>
              <a:bodyPr/>
              <a:lstStyle/>
              <a:p>
                <a:pPr>
                  <a:defRPr>
                    <a:latin typeface="+mj-lt"/>
                  </a:defRPr>
                </a:pPr>
                <a:endParaRPr lang="en-US"/>
              </a:p>
            </c:txPr>
            <c:showVal val="1"/>
          </c:dLbls>
          <c:cat>
            <c:strRef>
              <c:f>ULR!$A$2:$A$7</c:f>
              <c:strCache>
                <c:ptCount val="6"/>
                <c:pt idx="0">
                  <c:v>Generic Skills</c:v>
                </c:pt>
                <c:pt idx="1">
                  <c:v>Managerial Skills</c:v>
                </c:pt>
                <c:pt idx="2">
                  <c:v>Professional Skills </c:v>
                </c:pt>
                <c:pt idx="3">
                  <c:v>Information Technology Skills</c:v>
                </c:pt>
                <c:pt idx="4">
                  <c:v>Technical Professional Skills</c:v>
                </c:pt>
                <c:pt idx="5">
                  <c:v>Traditional Skills</c:v>
                </c:pt>
              </c:strCache>
            </c:strRef>
          </c:cat>
          <c:val>
            <c:numRef>
              <c:f>ULR!$B$2:$B$7</c:f>
              <c:numCache>
                <c:formatCode>General</c:formatCode>
                <c:ptCount val="6"/>
                <c:pt idx="0">
                  <c:v>14</c:v>
                </c:pt>
                <c:pt idx="1">
                  <c:v>17</c:v>
                </c:pt>
                <c:pt idx="2">
                  <c:v>8</c:v>
                </c:pt>
                <c:pt idx="3">
                  <c:v>14</c:v>
                </c:pt>
                <c:pt idx="4">
                  <c:v>7</c:v>
                </c:pt>
                <c:pt idx="5">
                  <c:v>3</c:v>
                </c:pt>
              </c:numCache>
            </c:numRef>
          </c:val>
        </c:ser>
        <c:ser>
          <c:idx val="1"/>
          <c:order val="1"/>
          <c:tx>
            <c:strRef>
              <c:f>ULR!$C$1</c:f>
              <c:strCache>
                <c:ptCount val="1"/>
                <c:pt idx="0">
                  <c:v>JMI</c:v>
                </c:pt>
              </c:strCache>
            </c:strRef>
          </c:tx>
          <c:dLbls>
            <c:txPr>
              <a:bodyPr/>
              <a:lstStyle/>
              <a:p>
                <a:pPr>
                  <a:defRPr>
                    <a:latin typeface="+mj-lt"/>
                  </a:defRPr>
                </a:pPr>
                <a:endParaRPr lang="en-US"/>
              </a:p>
            </c:txPr>
            <c:showVal val="1"/>
          </c:dLbls>
          <c:cat>
            <c:strRef>
              <c:f>ULR!$A$2:$A$7</c:f>
              <c:strCache>
                <c:ptCount val="6"/>
                <c:pt idx="0">
                  <c:v>Generic Skills</c:v>
                </c:pt>
                <c:pt idx="1">
                  <c:v>Managerial Skills</c:v>
                </c:pt>
                <c:pt idx="2">
                  <c:v>Professional Skills </c:v>
                </c:pt>
                <c:pt idx="3">
                  <c:v>Information Technology Skills</c:v>
                </c:pt>
                <c:pt idx="4">
                  <c:v>Technical Professional Skills</c:v>
                </c:pt>
                <c:pt idx="5">
                  <c:v>Traditional Skills</c:v>
                </c:pt>
              </c:strCache>
            </c:strRef>
          </c:cat>
          <c:val>
            <c:numRef>
              <c:f>ULR!$C$2:$C$7</c:f>
              <c:numCache>
                <c:formatCode>General</c:formatCode>
                <c:ptCount val="6"/>
                <c:pt idx="0">
                  <c:v>14</c:v>
                </c:pt>
                <c:pt idx="1">
                  <c:v>17</c:v>
                </c:pt>
                <c:pt idx="2">
                  <c:v>8</c:v>
                </c:pt>
                <c:pt idx="3">
                  <c:v>14</c:v>
                </c:pt>
                <c:pt idx="4">
                  <c:v>7</c:v>
                </c:pt>
                <c:pt idx="5">
                  <c:v>3</c:v>
                </c:pt>
              </c:numCache>
            </c:numRef>
          </c:val>
        </c:ser>
        <c:dLbls>
          <c:showVal val="1"/>
        </c:dLbls>
        <c:overlap val="-25"/>
        <c:axId val="55195520"/>
        <c:axId val="55197056"/>
      </c:barChart>
      <c:catAx>
        <c:axId val="55195520"/>
        <c:scaling>
          <c:orientation val="minMax"/>
        </c:scaling>
        <c:axPos val="b"/>
        <c:majorTickMark val="none"/>
        <c:tickLblPos val="nextTo"/>
        <c:txPr>
          <a:bodyPr/>
          <a:lstStyle/>
          <a:p>
            <a:pPr>
              <a:defRPr sz="1400" b="1">
                <a:latin typeface="+mj-lt"/>
              </a:defRPr>
            </a:pPr>
            <a:endParaRPr lang="en-US"/>
          </a:p>
        </c:txPr>
        <c:crossAx val="55197056"/>
        <c:crosses val="autoZero"/>
        <c:auto val="1"/>
        <c:lblAlgn val="ctr"/>
        <c:lblOffset val="100"/>
      </c:catAx>
      <c:valAx>
        <c:axId val="55197056"/>
        <c:scaling>
          <c:orientation val="minMax"/>
        </c:scaling>
        <c:delete val="1"/>
        <c:axPos val="l"/>
        <c:numFmt formatCode="General" sourceLinked="1"/>
        <c:tickLblPos val="none"/>
        <c:crossAx val="55195520"/>
        <c:crosses val="autoZero"/>
        <c:crossBetween val="between"/>
      </c:valAx>
    </c:plotArea>
    <c:legend>
      <c:legendPos val="t"/>
      <c:layout>
        <c:manualLayout>
          <c:xMode val="edge"/>
          <c:yMode val="edge"/>
          <c:x val="0.42547277145912543"/>
          <c:y val="0.9294287214098238"/>
          <c:w val="0.23481240268695244"/>
          <c:h val="7.0571278590176229E-2"/>
        </c:manualLayout>
      </c:layout>
      <c:txPr>
        <a:bodyPr/>
        <a:lstStyle/>
        <a:p>
          <a:pPr>
            <a:defRPr>
              <a:latin typeface="+mj-lt"/>
            </a:defRPr>
          </a:pPr>
          <a:endParaRPr lang="en-US"/>
        </a:p>
      </c:txPr>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1400" b="0" dirty="0">
                <a:latin typeface="+mj-lt"/>
              </a:rPr>
              <a:t>1. Generic Skills		</a:t>
            </a:r>
            <a:r>
              <a:rPr lang="en-US" sz="1400" b="0" dirty="0" smtClean="0">
                <a:latin typeface="+mj-lt"/>
              </a:rPr>
              <a:t>14</a:t>
            </a:r>
            <a:endParaRPr lang="en-US" sz="1400" b="0" dirty="0">
              <a:latin typeface="+mj-lt"/>
            </a:endParaRPr>
          </a:p>
          <a:p>
            <a:pPr>
              <a:defRPr/>
            </a:pPr>
            <a:r>
              <a:rPr lang="en-US" sz="1400" b="0" dirty="0">
                <a:latin typeface="+mj-lt"/>
              </a:rPr>
              <a:t>2. </a:t>
            </a:r>
            <a:r>
              <a:rPr lang="en-US" sz="1400" b="0" dirty="0" smtClean="0">
                <a:latin typeface="+mj-lt"/>
              </a:rPr>
              <a:t>Managerial </a:t>
            </a:r>
            <a:r>
              <a:rPr lang="en-US" sz="1400" b="0" dirty="0">
                <a:latin typeface="+mj-lt"/>
              </a:rPr>
              <a:t>Skills	    	</a:t>
            </a:r>
            <a:r>
              <a:rPr lang="en-US" sz="1400" b="0" dirty="0" smtClean="0">
                <a:latin typeface="+mj-lt"/>
              </a:rPr>
              <a:t>17</a:t>
            </a:r>
            <a:endParaRPr lang="en-US" sz="1400" b="0" dirty="0">
              <a:latin typeface="+mj-lt"/>
            </a:endParaRPr>
          </a:p>
          <a:p>
            <a:pPr>
              <a:defRPr/>
            </a:pPr>
            <a:r>
              <a:rPr lang="en-US" sz="1400" b="0" dirty="0">
                <a:latin typeface="+mj-lt"/>
              </a:rPr>
              <a:t>3. Professional Skills  	    </a:t>
            </a:r>
            <a:r>
              <a:rPr lang="en-US" sz="1400" b="0" dirty="0" smtClean="0">
                <a:latin typeface="+mj-lt"/>
              </a:rPr>
              <a:t>               </a:t>
            </a:r>
            <a:r>
              <a:rPr lang="en-US" sz="1400" b="0" dirty="0">
                <a:latin typeface="+mj-lt"/>
              </a:rPr>
              <a:t>8</a:t>
            </a:r>
          </a:p>
          <a:p>
            <a:pPr>
              <a:defRPr/>
            </a:pPr>
            <a:r>
              <a:rPr lang="en-US" sz="1400" b="0" dirty="0">
                <a:latin typeface="+mj-lt"/>
              </a:rPr>
              <a:t>3.1 Information Technology </a:t>
            </a:r>
            <a:r>
              <a:rPr lang="en-US" sz="1400" b="0" dirty="0" smtClean="0">
                <a:latin typeface="+mj-lt"/>
              </a:rPr>
              <a:t>Skills  14</a:t>
            </a:r>
          </a:p>
          <a:p>
            <a:pPr>
              <a:defRPr/>
            </a:pPr>
            <a:r>
              <a:rPr lang="en-US" sz="1400" b="0" dirty="0" smtClean="0">
                <a:latin typeface="+mj-lt"/>
              </a:rPr>
              <a:t>3.2 Technical Professional Skills      7</a:t>
            </a:r>
          </a:p>
          <a:p>
            <a:pPr>
              <a:defRPr/>
            </a:pPr>
            <a:r>
              <a:rPr lang="en-US" sz="1400" b="0" dirty="0" smtClean="0">
                <a:latin typeface="+mj-lt"/>
              </a:rPr>
              <a:t>3.3 </a:t>
            </a:r>
            <a:r>
              <a:rPr lang="en-US" sz="1400" b="0" dirty="0">
                <a:latin typeface="+mj-lt"/>
              </a:rPr>
              <a:t>Traditional Skills                 </a:t>
            </a:r>
            <a:r>
              <a:rPr lang="en-US" sz="1400" b="0" dirty="0" smtClean="0">
                <a:latin typeface="+mj-lt"/>
              </a:rPr>
              <a:t>      </a:t>
            </a:r>
            <a:r>
              <a:rPr lang="en-US" sz="1400" b="0" dirty="0">
                <a:latin typeface="+mj-lt"/>
              </a:rPr>
              <a:t>3</a:t>
            </a:r>
          </a:p>
        </c:rich>
      </c:tx>
      <c:layout>
        <c:manualLayout>
          <c:xMode val="edge"/>
          <c:yMode val="edge"/>
          <c:x val="0.63811743629025464"/>
          <c:y val="0"/>
        </c:manualLayout>
      </c:layout>
    </c:title>
    <c:view3D>
      <c:perspective val="30"/>
    </c:view3D>
    <c:plotArea>
      <c:layout>
        <c:manualLayout>
          <c:layoutTarget val="inner"/>
          <c:xMode val="edge"/>
          <c:yMode val="edge"/>
          <c:x val="1.9851947753354873E-2"/>
          <c:y val="0.18455436820397447"/>
          <c:w val="0.97197372081879363"/>
          <c:h val="0.51984683164604462"/>
        </c:manualLayout>
      </c:layout>
      <c:bar3DChart>
        <c:barDir val="col"/>
        <c:grouping val="clustered"/>
        <c:ser>
          <c:idx val="0"/>
          <c:order val="0"/>
          <c:tx>
            <c:strRef>
              <c:f>'DLR1'!$B$1:$B$2</c:f>
              <c:strCache>
                <c:ptCount val="1"/>
                <c:pt idx="0">
                  <c:v>IGNOU DL 1</c:v>
                </c:pt>
              </c:strCache>
            </c:strRef>
          </c:tx>
          <c:dLbls>
            <c:txPr>
              <a:bodyPr/>
              <a:lstStyle/>
              <a:p>
                <a:pPr>
                  <a:defRPr sz="1600">
                    <a:latin typeface="+mj-lt"/>
                  </a:defRPr>
                </a:pPr>
                <a:endParaRPr lang="en-US"/>
              </a:p>
            </c:txPr>
            <c:showVal val="1"/>
          </c:dLbls>
          <c:cat>
            <c:strRef>
              <c:f>'DLR1'!$A$3:$A$8</c:f>
              <c:strCache>
                <c:ptCount val="6"/>
                <c:pt idx="0">
                  <c:v>Generic Skills</c:v>
                </c:pt>
                <c:pt idx="1">
                  <c:v>Managerial Skills</c:v>
                </c:pt>
                <c:pt idx="2">
                  <c:v>Professional Skills </c:v>
                </c:pt>
                <c:pt idx="3">
                  <c:v>Information Technology Skills</c:v>
                </c:pt>
                <c:pt idx="4">
                  <c:v>Technical Professional Skills</c:v>
                </c:pt>
                <c:pt idx="5">
                  <c:v>Traditional Skills</c:v>
                </c:pt>
              </c:strCache>
            </c:strRef>
          </c:cat>
          <c:val>
            <c:numRef>
              <c:f>'DLR1'!$B$3:$B$8</c:f>
              <c:numCache>
                <c:formatCode>General</c:formatCode>
                <c:ptCount val="6"/>
                <c:pt idx="0">
                  <c:v>14</c:v>
                </c:pt>
                <c:pt idx="1">
                  <c:v>17</c:v>
                </c:pt>
                <c:pt idx="2">
                  <c:v>8</c:v>
                </c:pt>
                <c:pt idx="3">
                  <c:v>14</c:v>
                </c:pt>
                <c:pt idx="4">
                  <c:v>7</c:v>
                </c:pt>
                <c:pt idx="5">
                  <c:v>3</c:v>
                </c:pt>
              </c:numCache>
            </c:numRef>
          </c:val>
        </c:ser>
        <c:ser>
          <c:idx val="1"/>
          <c:order val="1"/>
          <c:tx>
            <c:strRef>
              <c:f>'DLR1'!$C$1:$C$2</c:f>
              <c:strCache>
                <c:ptCount val="1"/>
                <c:pt idx="0">
                  <c:v>IGNOU DL 2</c:v>
                </c:pt>
              </c:strCache>
            </c:strRef>
          </c:tx>
          <c:dLbls>
            <c:dLbl>
              <c:idx val="0"/>
              <c:layout>
                <c:manualLayout>
                  <c:x val="4.2751723071169333E-3"/>
                  <c:y val="0"/>
                </c:manualLayout>
              </c:layout>
              <c:showVal val="1"/>
            </c:dLbl>
            <c:dLbl>
              <c:idx val="1"/>
              <c:layout>
                <c:manualLayout>
                  <c:x val="2.1375861535584692E-3"/>
                  <c:y val="0"/>
                </c:manualLayout>
              </c:layout>
              <c:showVal val="1"/>
            </c:dLbl>
            <c:showVal val="1"/>
          </c:dLbls>
          <c:cat>
            <c:strRef>
              <c:f>'DLR1'!$A$3:$A$8</c:f>
              <c:strCache>
                <c:ptCount val="6"/>
                <c:pt idx="0">
                  <c:v>Generic Skills</c:v>
                </c:pt>
                <c:pt idx="1">
                  <c:v>Managerial Skills</c:v>
                </c:pt>
                <c:pt idx="2">
                  <c:v>Professional Skills </c:v>
                </c:pt>
                <c:pt idx="3">
                  <c:v>Information Technology Skills</c:v>
                </c:pt>
                <c:pt idx="4">
                  <c:v>Technical Professional Skills</c:v>
                </c:pt>
                <c:pt idx="5">
                  <c:v>Traditional Skills</c:v>
                </c:pt>
              </c:strCache>
            </c:strRef>
          </c:cat>
          <c:val>
            <c:numRef>
              <c:f>'DLR1'!$C$3:$C$8</c:f>
              <c:numCache>
                <c:formatCode>General</c:formatCode>
                <c:ptCount val="6"/>
                <c:pt idx="0">
                  <c:v>14</c:v>
                </c:pt>
                <c:pt idx="1">
                  <c:v>17</c:v>
                </c:pt>
                <c:pt idx="2">
                  <c:v>8</c:v>
                </c:pt>
                <c:pt idx="3">
                  <c:v>13</c:v>
                </c:pt>
                <c:pt idx="4">
                  <c:v>5</c:v>
                </c:pt>
                <c:pt idx="5">
                  <c:v>3</c:v>
                </c:pt>
              </c:numCache>
            </c:numRef>
          </c:val>
        </c:ser>
        <c:ser>
          <c:idx val="2"/>
          <c:order val="2"/>
          <c:tx>
            <c:strRef>
              <c:f>'DLR1'!$D$1:$D$2</c:f>
              <c:strCache>
                <c:ptCount val="1"/>
                <c:pt idx="0">
                  <c:v>JMI DL 1</c:v>
                </c:pt>
              </c:strCache>
            </c:strRef>
          </c:tx>
          <c:dLbls>
            <c:dLbl>
              <c:idx val="0"/>
              <c:layout>
                <c:manualLayout>
                  <c:x val="4.2751723071169333E-3"/>
                  <c:y val="9.9206349206349687E-3"/>
                </c:manualLayout>
              </c:layout>
              <c:showVal val="1"/>
            </c:dLbl>
            <c:showVal val="1"/>
          </c:dLbls>
          <c:cat>
            <c:strRef>
              <c:f>'DLR1'!$A$3:$A$8</c:f>
              <c:strCache>
                <c:ptCount val="6"/>
                <c:pt idx="0">
                  <c:v>Generic Skills</c:v>
                </c:pt>
                <c:pt idx="1">
                  <c:v>Managerial Skills</c:v>
                </c:pt>
                <c:pt idx="2">
                  <c:v>Professional Skills </c:v>
                </c:pt>
                <c:pt idx="3">
                  <c:v>Information Technology Skills</c:v>
                </c:pt>
                <c:pt idx="4">
                  <c:v>Technical Professional Skills</c:v>
                </c:pt>
                <c:pt idx="5">
                  <c:v>Traditional Skills</c:v>
                </c:pt>
              </c:strCache>
            </c:strRef>
          </c:cat>
          <c:val>
            <c:numRef>
              <c:f>'DLR1'!$D$3:$D$8</c:f>
              <c:numCache>
                <c:formatCode>General</c:formatCode>
                <c:ptCount val="6"/>
                <c:pt idx="0">
                  <c:v>12</c:v>
                </c:pt>
                <c:pt idx="1">
                  <c:v>14</c:v>
                </c:pt>
                <c:pt idx="2">
                  <c:v>6</c:v>
                </c:pt>
                <c:pt idx="3">
                  <c:v>10</c:v>
                </c:pt>
                <c:pt idx="4">
                  <c:v>2</c:v>
                </c:pt>
                <c:pt idx="5">
                  <c:v>3</c:v>
                </c:pt>
              </c:numCache>
            </c:numRef>
          </c:val>
        </c:ser>
        <c:dLbls>
          <c:showVal val="1"/>
        </c:dLbls>
        <c:shape val="pyramid"/>
        <c:axId val="55249152"/>
        <c:axId val="55259136"/>
        <c:axId val="0"/>
      </c:bar3DChart>
      <c:catAx>
        <c:axId val="55249152"/>
        <c:scaling>
          <c:orientation val="minMax"/>
        </c:scaling>
        <c:axPos val="b"/>
        <c:majorTickMark val="none"/>
        <c:tickLblPos val="nextTo"/>
        <c:txPr>
          <a:bodyPr/>
          <a:lstStyle/>
          <a:p>
            <a:pPr>
              <a:defRPr sz="1200" b="1">
                <a:latin typeface="+mj-lt"/>
              </a:defRPr>
            </a:pPr>
            <a:endParaRPr lang="en-US"/>
          </a:p>
        </c:txPr>
        <c:crossAx val="55259136"/>
        <c:crosses val="autoZero"/>
        <c:auto val="1"/>
        <c:lblAlgn val="ctr"/>
        <c:lblOffset val="100"/>
      </c:catAx>
      <c:valAx>
        <c:axId val="55259136"/>
        <c:scaling>
          <c:orientation val="minMax"/>
        </c:scaling>
        <c:delete val="1"/>
        <c:axPos val="l"/>
        <c:numFmt formatCode="General" sourceLinked="1"/>
        <c:majorTickMark val="none"/>
        <c:tickLblPos val="none"/>
        <c:crossAx val="55249152"/>
        <c:crosses val="autoZero"/>
        <c:crossBetween val="between"/>
      </c:valAx>
    </c:plotArea>
    <c:legend>
      <c:legendPos val="t"/>
      <c:layout>
        <c:manualLayout>
          <c:xMode val="edge"/>
          <c:yMode val="edge"/>
          <c:x val="0.25285072640567818"/>
          <c:y val="0.87164023247094213"/>
          <c:w val="0.43606632252539435"/>
          <c:h val="5.6688981427053572E-2"/>
        </c:manualLayout>
      </c:layout>
      <c:txPr>
        <a:bodyPr/>
        <a:lstStyle/>
        <a:p>
          <a:pPr>
            <a:defRPr>
              <a:latin typeface="+mj-lt"/>
            </a:defRPr>
          </a:pPr>
          <a:endParaRPr lang="en-US"/>
        </a:p>
      </c:txPr>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1200" b="0" dirty="0">
                <a:latin typeface="+mj-lt"/>
              </a:rPr>
              <a:t>1. Generic </a:t>
            </a:r>
            <a:r>
              <a:rPr lang="en-US" sz="1200" b="0" dirty="0" smtClean="0">
                <a:latin typeface="+mj-lt"/>
              </a:rPr>
              <a:t>Skills</a:t>
            </a:r>
            <a:r>
              <a:rPr lang="en-US" sz="1200" b="0" dirty="0">
                <a:latin typeface="+mj-lt"/>
              </a:rPr>
              <a:t>	</a:t>
            </a:r>
            <a:r>
              <a:rPr lang="en-US" sz="1200" b="0" dirty="0" smtClean="0">
                <a:latin typeface="+mj-lt"/>
              </a:rPr>
              <a:t>             14</a:t>
            </a:r>
            <a:endParaRPr lang="en-US" sz="1200" b="0" dirty="0">
              <a:latin typeface="+mj-lt"/>
            </a:endParaRPr>
          </a:p>
          <a:p>
            <a:pPr>
              <a:defRPr/>
            </a:pPr>
            <a:r>
              <a:rPr lang="en-US" sz="1200" b="0" dirty="0">
                <a:latin typeface="+mj-lt"/>
              </a:rPr>
              <a:t> 2. </a:t>
            </a:r>
            <a:r>
              <a:rPr lang="en-US" sz="1200" b="0" dirty="0" smtClean="0">
                <a:latin typeface="+mj-lt"/>
              </a:rPr>
              <a:t>Managerial </a:t>
            </a:r>
            <a:r>
              <a:rPr lang="en-US" sz="1200" b="0" dirty="0">
                <a:latin typeface="+mj-lt"/>
              </a:rPr>
              <a:t>Skills	</a:t>
            </a:r>
            <a:r>
              <a:rPr lang="en-US" sz="1200" b="0" dirty="0" smtClean="0">
                <a:latin typeface="+mj-lt"/>
              </a:rPr>
              <a:t>             </a:t>
            </a:r>
            <a:r>
              <a:rPr lang="en-US" sz="1200" b="0" dirty="0">
                <a:latin typeface="+mj-lt"/>
              </a:rPr>
              <a:t>17</a:t>
            </a:r>
          </a:p>
          <a:p>
            <a:pPr>
              <a:defRPr/>
            </a:pPr>
            <a:r>
              <a:rPr lang="en-US" sz="1200" b="0" dirty="0">
                <a:latin typeface="+mj-lt"/>
              </a:rPr>
              <a:t>3. Professional Skills	</a:t>
            </a:r>
            <a:r>
              <a:rPr lang="en-US" sz="1200" b="0" dirty="0" smtClean="0">
                <a:latin typeface="+mj-lt"/>
              </a:rPr>
              <a:t>             8</a:t>
            </a:r>
            <a:endParaRPr lang="en-US" sz="1200" b="0" dirty="0">
              <a:latin typeface="+mj-lt"/>
            </a:endParaRPr>
          </a:p>
          <a:p>
            <a:pPr>
              <a:defRPr/>
            </a:pPr>
            <a:r>
              <a:rPr lang="en-US" sz="1200" b="0" dirty="0">
                <a:latin typeface="+mj-lt"/>
              </a:rPr>
              <a:t>3.1. Information Technology </a:t>
            </a:r>
            <a:r>
              <a:rPr lang="en-US" sz="1200" b="0" dirty="0" smtClean="0">
                <a:latin typeface="+mj-lt"/>
              </a:rPr>
              <a:t>Skills </a:t>
            </a:r>
            <a:r>
              <a:rPr lang="en-US" sz="1200" b="0" dirty="0">
                <a:latin typeface="+mj-lt"/>
              </a:rPr>
              <a:t>14</a:t>
            </a:r>
          </a:p>
          <a:p>
            <a:pPr>
              <a:defRPr/>
            </a:pPr>
            <a:r>
              <a:rPr lang="en-US" sz="1200" b="0" dirty="0">
                <a:latin typeface="+mj-lt"/>
              </a:rPr>
              <a:t>3.2 .Technical Professional </a:t>
            </a:r>
            <a:r>
              <a:rPr lang="en-US" sz="1200" b="0" dirty="0" smtClean="0">
                <a:latin typeface="+mj-lt"/>
              </a:rPr>
              <a:t>Skills     7</a:t>
            </a:r>
            <a:endParaRPr lang="en-US" sz="1200" b="0" dirty="0">
              <a:latin typeface="+mj-lt"/>
            </a:endParaRPr>
          </a:p>
          <a:p>
            <a:pPr>
              <a:defRPr/>
            </a:pPr>
            <a:r>
              <a:rPr lang="en-US" sz="1200" b="0" dirty="0">
                <a:latin typeface="+mj-lt"/>
              </a:rPr>
              <a:t>3.3 Traditional Skills 	</a:t>
            </a:r>
            <a:r>
              <a:rPr lang="en-US" sz="1200" b="0" dirty="0" smtClean="0">
                <a:latin typeface="+mj-lt"/>
              </a:rPr>
              <a:t>             3</a:t>
            </a:r>
            <a:endParaRPr lang="en-US" sz="1200" b="0" dirty="0">
              <a:latin typeface="+mj-lt"/>
            </a:endParaRPr>
          </a:p>
          <a:p>
            <a:pPr>
              <a:defRPr/>
            </a:pPr>
            <a:endParaRPr lang="en-US" dirty="0"/>
          </a:p>
        </c:rich>
      </c:tx>
      <c:layout>
        <c:manualLayout>
          <c:xMode val="edge"/>
          <c:yMode val="edge"/>
          <c:x val="0.67550925925925964"/>
          <c:y val="5.8737151248164495E-3"/>
        </c:manualLayout>
      </c:layout>
    </c:title>
    <c:plotArea>
      <c:layout>
        <c:manualLayout>
          <c:layoutTarget val="inner"/>
          <c:xMode val="edge"/>
          <c:yMode val="edge"/>
          <c:x val="1.9873532068654085E-2"/>
          <c:y val="0.29380625115781062"/>
          <c:w val="0.97988541362885317"/>
          <c:h val="0.38504399505127967"/>
        </c:manualLayout>
      </c:layout>
      <c:barChart>
        <c:barDir val="col"/>
        <c:grouping val="clustered"/>
        <c:ser>
          <c:idx val="0"/>
          <c:order val="0"/>
          <c:tx>
            <c:strRef>
              <c:f>ALR!$A$3</c:f>
              <c:strCache>
                <c:ptCount val="1"/>
                <c:pt idx="0">
                  <c:v>Generic Skills</c:v>
                </c:pt>
              </c:strCache>
            </c:strRef>
          </c:tx>
          <c:dLbls>
            <c:txPr>
              <a:bodyPr/>
              <a:lstStyle/>
              <a:p>
                <a:pPr>
                  <a:defRPr sz="1400">
                    <a:latin typeface="+mj-lt"/>
                  </a:defRPr>
                </a:pPr>
                <a:endParaRPr lang="en-US"/>
              </a:p>
            </c:txPr>
            <c:showVal val="1"/>
          </c:dLbls>
          <c:cat>
            <c:multiLvlStrRef>
              <c:f>ALR!$B$1:$G$2</c:f>
              <c:multiLvlStrCache>
                <c:ptCount val="6"/>
                <c:lvl>
                  <c:pt idx="0">
                    <c:v>AL 1</c:v>
                  </c:pt>
                  <c:pt idx="1">
                    <c:v>AL 2</c:v>
                  </c:pt>
                  <c:pt idx="2">
                    <c:v>AL 3</c:v>
                  </c:pt>
                  <c:pt idx="3">
                    <c:v>AL 4</c:v>
                  </c:pt>
                  <c:pt idx="4">
                    <c:v>AL 5</c:v>
                  </c:pt>
                  <c:pt idx="5">
                    <c:v>AL 6</c:v>
                  </c:pt>
                </c:lvl>
                <c:lvl>
                  <c:pt idx="0">
                    <c:v>JMI</c:v>
                  </c:pt>
                </c:lvl>
              </c:multiLvlStrCache>
            </c:multiLvlStrRef>
          </c:cat>
          <c:val>
            <c:numRef>
              <c:f>ALR!$B$3:$G$3</c:f>
              <c:numCache>
                <c:formatCode>General</c:formatCode>
                <c:ptCount val="6"/>
                <c:pt idx="0">
                  <c:v>13</c:v>
                </c:pt>
                <c:pt idx="1">
                  <c:v>13</c:v>
                </c:pt>
                <c:pt idx="2">
                  <c:v>15</c:v>
                </c:pt>
                <c:pt idx="3">
                  <c:v>12</c:v>
                </c:pt>
                <c:pt idx="4">
                  <c:v>13</c:v>
                </c:pt>
                <c:pt idx="5">
                  <c:v>12</c:v>
                </c:pt>
              </c:numCache>
            </c:numRef>
          </c:val>
        </c:ser>
        <c:ser>
          <c:idx val="1"/>
          <c:order val="1"/>
          <c:tx>
            <c:strRef>
              <c:f>ALR!$A$4</c:f>
              <c:strCache>
                <c:ptCount val="1"/>
                <c:pt idx="0">
                  <c:v>Managerial Skills</c:v>
                </c:pt>
              </c:strCache>
            </c:strRef>
          </c:tx>
          <c:dLbls>
            <c:txPr>
              <a:bodyPr/>
              <a:lstStyle/>
              <a:p>
                <a:pPr>
                  <a:defRPr sz="1400"/>
                </a:pPr>
                <a:endParaRPr lang="en-US"/>
              </a:p>
            </c:txPr>
            <c:showVal val="1"/>
          </c:dLbls>
          <c:cat>
            <c:multiLvlStrRef>
              <c:f>ALR!$B$1:$G$2</c:f>
              <c:multiLvlStrCache>
                <c:ptCount val="6"/>
                <c:lvl>
                  <c:pt idx="0">
                    <c:v>AL 1</c:v>
                  </c:pt>
                  <c:pt idx="1">
                    <c:v>AL 2</c:v>
                  </c:pt>
                  <c:pt idx="2">
                    <c:v>AL 3</c:v>
                  </c:pt>
                  <c:pt idx="3">
                    <c:v>AL 4</c:v>
                  </c:pt>
                  <c:pt idx="4">
                    <c:v>AL 5</c:v>
                  </c:pt>
                  <c:pt idx="5">
                    <c:v>AL 6</c:v>
                  </c:pt>
                </c:lvl>
                <c:lvl>
                  <c:pt idx="0">
                    <c:v>JMI</c:v>
                  </c:pt>
                </c:lvl>
              </c:multiLvlStrCache>
            </c:multiLvlStrRef>
          </c:cat>
          <c:val>
            <c:numRef>
              <c:f>ALR!$B$4:$G$4</c:f>
              <c:numCache>
                <c:formatCode>General</c:formatCode>
                <c:ptCount val="6"/>
                <c:pt idx="0">
                  <c:v>16</c:v>
                </c:pt>
                <c:pt idx="1">
                  <c:v>15</c:v>
                </c:pt>
                <c:pt idx="2">
                  <c:v>16</c:v>
                </c:pt>
                <c:pt idx="3">
                  <c:v>14</c:v>
                </c:pt>
                <c:pt idx="4">
                  <c:v>13</c:v>
                </c:pt>
                <c:pt idx="5">
                  <c:v>16</c:v>
                </c:pt>
              </c:numCache>
            </c:numRef>
          </c:val>
        </c:ser>
        <c:ser>
          <c:idx val="2"/>
          <c:order val="2"/>
          <c:tx>
            <c:strRef>
              <c:f>ALR!$A$5</c:f>
              <c:strCache>
                <c:ptCount val="1"/>
                <c:pt idx="0">
                  <c:v>Professional Skills </c:v>
                </c:pt>
              </c:strCache>
            </c:strRef>
          </c:tx>
          <c:dLbls>
            <c:txPr>
              <a:bodyPr/>
              <a:lstStyle/>
              <a:p>
                <a:pPr>
                  <a:defRPr sz="1400"/>
                </a:pPr>
                <a:endParaRPr lang="en-US"/>
              </a:p>
            </c:txPr>
            <c:showVal val="1"/>
          </c:dLbls>
          <c:cat>
            <c:multiLvlStrRef>
              <c:f>ALR!$B$1:$G$2</c:f>
              <c:multiLvlStrCache>
                <c:ptCount val="6"/>
                <c:lvl>
                  <c:pt idx="0">
                    <c:v>AL 1</c:v>
                  </c:pt>
                  <c:pt idx="1">
                    <c:v>AL 2</c:v>
                  </c:pt>
                  <c:pt idx="2">
                    <c:v>AL 3</c:v>
                  </c:pt>
                  <c:pt idx="3">
                    <c:v>AL 4</c:v>
                  </c:pt>
                  <c:pt idx="4">
                    <c:v>AL 5</c:v>
                  </c:pt>
                  <c:pt idx="5">
                    <c:v>AL 6</c:v>
                  </c:pt>
                </c:lvl>
                <c:lvl>
                  <c:pt idx="0">
                    <c:v>JMI</c:v>
                  </c:pt>
                </c:lvl>
              </c:multiLvlStrCache>
            </c:multiLvlStrRef>
          </c:cat>
          <c:val>
            <c:numRef>
              <c:f>ALR!$B$5:$G$5</c:f>
              <c:numCache>
                <c:formatCode>General</c:formatCode>
                <c:ptCount val="6"/>
                <c:pt idx="0">
                  <c:v>5</c:v>
                </c:pt>
                <c:pt idx="1">
                  <c:v>7</c:v>
                </c:pt>
                <c:pt idx="2">
                  <c:v>7</c:v>
                </c:pt>
                <c:pt idx="3">
                  <c:v>8</c:v>
                </c:pt>
                <c:pt idx="4">
                  <c:v>8</c:v>
                </c:pt>
                <c:pt idx="5">
                  <c:v>7</c:v>
                </c:pt>
              </c:numCache>
            </c:numRef>
          </c:val>
        </c:ser>
        <c:ser>
          <c:idx val="3"/>
          <c:order val="3"/>
          <c:tx>
            <c:strRef>
              <c:f>ALR!$A$6</c:f>
              <c:strCache>
                <c:ptCount val="1"/>
                <c:pt idx="0">
                  <c:v>Information Technology Skills</c:v>
                </c:pt>
              </c:strCache>
            </c:strRef>
          </c:tx>
          <c:dLbls>
            <c:txPr>
              <a:bodyPr/>
              <a:lstStyle/>
              <a:p>
                <a:pPr>
                  <a:defRPr sz="1400"/>
                </a:pPr>
                <a:endParaRPr lang="en-US"/>
              </a:p>
            </c:txPr>
            <c:showVal val="1"/>
          </c:dLbls>
          <c:cat>
            <c:multiLvlStrRef>
              <c:f>ALR!$B$1:$G$2</c:f>
              <c:multiLvlStrCache>
                <c:ptCount val="6"/>
                <c:lvl>
                  <c:pt idx="0">
                    <c:v>AL 1</c:v>
                  </c:pt>
                  <c:pt idx="1">
                    <c:v>AL 2</c:v>
                  </c:pt>
                  <c:pt idx="2">
                    <c:v>AL 3</c:v>
                  </c:pt>
                  <c:pt idx="3">
                    <c:v>AL 4</c:v>
                  </c:pt>
                  <c:pt idx="4">
                    <c:v>AL 5</c:v>
                  </c:pt>
                  <c:pt idx="5">
                    <c:v>AL 6</c:v>
                  </c:pt>
                </c:lvl>
                <c:lvl>
                  <c:pt idx="0">
                    <c:v>JMI</c:v>
                  </c:pt>
                </c:lvl>
              </c:multiLvlStrCache>
            </c:multiLvlStrRef>
          </c:cat>
          <c:val>
            <c:numRef>
              <c:f>ALR!$B$6:$G$6</c:f>
              <c:numCache>
                <c:formatCode>General</c:formatCode>
                <c:ptCount val="6"/>
                <c:pt idx="0">
                  <c:v>8</c:v>
                </c:pt>
                <c:pt idx="1">
                  <c:v>14</c:v>
                </c:pt>
                <c:pt idx="2">
                  <c:v>12</c:v>
                </c:pt>
                <c:pt idx="3">
                  <c:v>12</c:v>
                </c:pt>
                <c:pt idx="4">
                  <c:v>14</c:v>
                </c:pt>
                <c:pt idx="5">
                  <c:v>12</c:v>
                </c:pt>
              </c:numCache>
            </c:numRef>
          </c:val>
        </c:ser>
        <c:ser>
          <c:idx val="4"/>
          <c:order val="4"/>
          <c:tx>
            <c:strRef>
              <c:f>ALR!$A$7</c:f>
              <c:strCache>
                <c:ptCount val="1"/>
                <c:pt idx="0">
                  <c:v>Technical Professional Skills</c:v>
                </c:pt>
              </c:strCache>
            </c:strRef>
          </c:tx>
          <c:dLbls>
            <c:txPr>
              <a:bodyPr/>
              <a:lstStyle/>
              <a:p>
                <a:pPr>
                  <a:defRPr sz="1400"/>
                </a:pPr>
                <a:endParaRPr lang="en-US"/>
              </a:p>
            </c:txPr>
            <c:showVal val="1"/>
          </c:dLbls>
          <c:cat>
            <c:multiLvlStrRef>
              <c:f>ALR!$B$1:$G$2</c:f>
              <c:multiLvlStrCache>
                <c:ptCount val="6"/>
                <c:lvl>
                  <c:pt idx="0">
                    <c:v>AL 1</c:v>
                  </c:pt>
                  <c:pt idx="1">
                    <c:v>AL 2</c:v>
                  </c:pt>
                  <c:pt idx="2">
                    <c:v>AL 3</c:v>
                  </c:pt>
                  <c:pt idx="3">
                    <c:v>AL 4</c:v>
                  </c:pt>
                  <c:pt idx="4">
                    <c:v>AL 5</c:v>
                  </c:pt>
                  <c:pt idx="5">
                    <c:v>AL 6</c:v>
                  </c:pt>
                </c:lvl>
                <c:lvl>
                  <c:pt idx="0">
                    <c:v>JMI</c:v>
                  </c:pt>
                </c:lvl>
              </c:multiLvlStrCache>
            </c:multiLvlStrRef>
          </c:cat>
          <c:val>
            <c:numRef>
              <c:f>ALR!$B$7:$G$7</c:f>
              <c:numCache>
                <c:formatCode>General</c:formatCode>
                <c:ptCount val="6"/>
                <c:pt idx="0">
                  <c:v>1</c:v>
                </c:pt>
                <c:pt idx="1">
                  <c:v>6</c:v>
                </c:pt>
                <c:pt idx="2">
                  <c:v>5</c:v>
                </c:pt>
                <c:pt idx="3">
                  <c:v>5</c:v>
                </c:pt>
                <c:pt idx="4">
                  <c:v>7</c:v>
                </c:pt>
                <c:pt idx="5">
                  <c:v>6</c:v>
                </c:pt>
              </c:numCache>
            </c:numRef>
          </c:val>
        </c:ser>
        <c:ser>
          <c:idx val="5"/>
          <c:order val="5"/>
          <c:tx>
            <c:strRef>
              <c:f>ALR!$A$8</c:f>
              <c:strCache>
                <c:ptCount val="1"/>
                <c:pt idx="0">
                  <c:v>Traditional Skills</c:v>
                </c:pt>
              </c:strCache>
            </c:strRef>
          </c:tx>
          <c:dLbls>
            <c:txPr>
              <a:bodyPr/>
              <a:lstStyle/>
              <a:p>
                <a:pPr>
                  <a:defRPr sz="1400"/>
                </a:pPr>
                <a:endParaRPr lang="en-US"/>
              </a:p>
            </c:txPr>
            <c:showVal val="1"/>
          </c:dLbls>
          <c:cat>
            <c:multiLvlStrRef>
              <c:f>ALR!$B$1:$G$2</c:f>
              <c:multiLvlStrCache>
                <c:ptCount val="6"/>
                <c:lvl>
                  <c:pt idx="0">
                    <c:v>AL 1</c:v>
                  </c:pt>
                  <c:pt idx="1">
                    <c:v>AL 2</c:v>
                  </c:pt>
                  <c:pt idx="2">
                    <c:v>AL 3</c:v>
                  </c:pt>
                  <c:pt idx="3">
                    <c:v>AL 4</c:v>
                  </c:pt>
                  <c:pt idx="4">
                    <c:v>AL 5</c:v>
                  </c:pt>
                  <c:pt idx="5">
                    <c:v>AL 6</c:v>
                  </c:pt>
                </c:lvl>
                <c:lvl>
                  <c:pt idx="0">
                    <c:v>JMI</c:v>
                  </c:pt>
                </c:lvl>
              </c:multiLvlStrCache>
            </c:multiLvlStrRef>
          </c:cat>
          <c:val>
            <c:numRef>
              <c:f>ALR!$B$8:$G$8</c:f>
              <c:numCache>
                <c:formatCode>General</c:formatCode>
                <c:ptCount val="6"/>
                <c:pt idx="0">
                  <c:v>3</c:v>
                </c:pt>
                <c:pt idx="1">
                  <c:v>3</c:v>
                </c:pt>
                <c:pt idx="2">
                  <c:v>3</c:v>
                </c:pt>
                <c:pt idx="3">
                  <c:v>3</c:v>
                </c:pt>
                <c:pt idx="4">
                  <c:v>3</c:v>
                </c:pt>
                <c:pt idx="5">
                  <c:v>3</c:v>
                </c:pt>
              </c:numCache>
            </c:numRef>
          </c:val>
        </c:ser>
        <c:dLbls>
          <c:showVal val="1"/>
        </c:dLbls>
        <c:overlap val="-25"/>
        <c:axId val="55916800"/>
        <c:axId val="55926784"/>
      </c:barChart>
      <c:catAx>
        <c:axId val="55916800"/>
        <c:scaling>
          <c:orientation val="minMax"/>
        </c:scaling>
        <c:axPos val="b"/>
        <c:majorTickMark val="none"/>
        <c:tickLblPos val="nextTo"/>
        <c:txPr>
          <a:bodyPr/>
          <a:lstStyle/>
          <a:p>
            <a:pPr>
              <a:defRPr>
                <a:latin typeface="+mj-lt"/>
              </a:defRPr>
            </a:pPr>
            <a:endParaRPr lang="en-US"/>
          </a:p>
        </c:txPr>
        <c:crossAx val="55926784"/>
        <c:crosses val="autoZero"/>
        <c:auto val="1"/>
        <c:lblAlgn val="ctr"/>
        <c:lblOffset val="100"/>
      </c:catAx>
      <c:valAx>
        <c:axId val="55926784"/>
        <c:scaling>
          <c:orientation val="minMax"/>
        </c:scaling>
        <c:delete val="1"/>
        <c:axPos val="l"/>
        <c:numFmt formatCode="General" sourceLinked="1"/>
        <c:majorTickMark val="none"/>
        <c:tickLblPos val="none"/>
        <c:crossAx val="55916800"/>
        <c:crosses val="autoZero"/>
        <c:crossBetween val="between"/>
      </c:valAx>
    </c:plotArea>
    <c:legend>
      <c:legendPos val="t"/>
      <c:layout>
        <c:manualLayout>
          <c:xMode val="edge"/>
          <c:yMode val="edge"/>
          <c:x val="0"/>
          <c:y val="0.92582168418375055"/>
          <c:w val="0.97692307692308089"/>
          <c:h val="5.6557233624485483E-2"/>
        </c:manualLayout>
      </c:layout>
      <c:txPr>
        <a:bodyPr/>
        <a:lstStyle/>
        <a:p>
          <a:pPr>
            <a:defRPr>
              <a:latin typeface="+mj-lt"/>
            </a:defRPr>
          </a:pPr>
          <a:endParaRPr lang="en-US"/>
        </a:p>
      </c:txPr>
    </c:legend>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1200" b="0" dirty="0"/>
              <a:t>1. Generic Skills	</a:t>
            </a:r>
            <a:r>
              <a:rPr lang="en-US" sz="1200" b="0" dirty="0" smtClean="0"/>
              <a:t>              14</a:t>
            </a:r>
            <a:endParaRPr lang="en-US" sz="1200" b="0" dirty="0"/>
          </a:p>
          <a:p>
            <a:pPr>
              <a:defRPr/>
            </a:pPr>
            <a:r>
              <a:rPr lang="en-US" sz="1200" b="0" dirty="0" smtClean="0"/>
              <a:t>2</a:t>
            </a:r>
            <a:r>
              <a:rPr lang="en-US" sz="1200" b="0" dirty="0"/>
              <a:t>. </a:t>
            </a:r>
            <a:r>
              <a:rPr lang="en-US" sz="1200" b="0" dirty="0" smtClean="0"/>
              <a:t>Managerial Skills  </a:t>
            </a:r>
            <a:r>
              <a:rPr lang="en-US" sz="1200" b="0" dirty="0"/>
              <a:t>	</a:t>
            </a:r>
            <a:r>
              <a:rPr lang="en-US" sz="1200" b="0" dirty="0" smtClean="0"/>
              <a:t>               17</a:t>
            </a:r>
            <a:endParaRPr lang="en-US" sz="1200" b="0" dirty="0"/>
          </a:p>
          <a:p>
            <a:pPr>
              <a:defRPr/>
            </a:pPr>
            <a:r>
              <a:rPr lang="en-US" sz="1200" b="0" dirty="0"/>
              <a:t>3. Professional Skills	</a:t>
            </a:r>
            <a:r>
              <a:rPr lang="en-US" sz="1200" b="0" dirty="0" smtClean="0"/>
              <a:t>                8</a:t>
            </a:r>
            <a:endParaRPr lang="en-US" sz="1200" b="0" dirty="0"/>
          </a:p>
          <a:p>
            <a:pPr>
              <a:defRPr/>
            </a:pPr>
            <a:r>
              <a:rPr lang="en-US" sz="1200" b="0" dirty="0"/>
              <a:t>3.1. Information Technology Skills </a:t>
            </a:r>
            <a:r>
              <a:rPr lang="en-US" sz="1200" b="0" dirty="0" smtClean="0"/>
              <a:t> 14</a:t>
            </a:r>
            <a:endParaRPr lang="en-US" sz="1200" b="0" dirty="0"/>
          </a:p>
          <a:p>
            <a:pPr>
              <a:defRPr/>
            </a:pPr>
            <a:r>
              <a:rPr lang="en-US" sz="1200" b="0" dirty="0" smtClean="0"/>
              <a:t>3.2. Technical </a:t>
            </a:r>
            <a:r>
              <a:rPr lang="en-US" sz="1200" b="0" dirty="0"/>
              <a:t>Professional </a:t>
            </a:r>
            <a:r>
              <a:rPr lang="en-US" sz="1200" b="0" dirty="0" smtClean="0"/>
              <a:t>Skills      7</a:t>
            </a:r>
            <a:endParaRPr lang="en-US" sz="1200" b="0" dirty="0"/>
          </a:p>
          <a:p>
            <a:pPr>
              <a:defRPr/>
            </a:pPr>
            <a:r>
              <a:rPr lang="en-US" sz="1200" b="0" dirty="0" smtClean="0"/>
              <a:t>3.3. </a:t>
            </a:r>
            <a:r>
              <a:rPr lang="en-US" sz="1200" b="0" dirty="0"/>
              <a:t>Traditional Skills 	</a:t>
            </a:r>
            <a:r>
              <a:rPr lang="en-US" sz="1200" b="0" dirty="0" smtClean="0"/>
              <a:t>                3</a:t>
            </a:r>
            <a:endParaRPr lang="en-US" sz="1200" b="0" dirty="0"/>
          </a:p>
        </c:rich>
      </c:tx>
      <c:layout>
        <c:manualLayout>
          <c:xMode val="edge"/>
          <c:yMode val="edge"/>
          <c:x val="0.6830092592592597"/>
          <c:y val="5.8737151248164495E-3"/>
        </c:manualLayout>
      </c:layout>
    </c:title>
    <c:plotArea>
      <c:layout>
        <c:manualLayout>
          <c:layoutTarget val="inner"/>
          <c:xMode val="edge"/>
          <c:yMode val="edge"/>
          <c:x val="1.5636105188343994E-2"/>
          <c:y val="0.24380863075566131"/>
          <c:w val="0.97144757166005113"/>
          <c:h val="0.37210950562002798"/>
        </c:manualLayout>
      </c:layout>
      <c:barChart>
        <c:barDir val="col"/>
        <c:grouping val="clustered"/>
        <c:ser>
          <c:idx val="0"/>
          <c:order val="0"/>
          <c:tx>
            <c:strRef>
              <c:f>'PA R'!$A$3</c:f>
              <c:strCache>
                <c:ptCount val="1"/>
                <c:pt idx="0">
                  <c:v>Generic Skills</c:v>
                </c:pt>
              </c:strCache>
            </c:strRef>
          </c:tx>
          <c:dLbls>
            <c:dLbl>
              <c:idx val="0"/>
              <c:layout>
                <c:manualLayout>
                  <c:x val="-4.1846904910651924E-3"/>
                  <c:y val="4.8543967669465241E-3"/>
                </c:manualLayout>
              </c:layout>
              <c:showVal val="1"/>
            </c:dLbl>
            <c:dLbl>
              <c:idx val="1"/>
              <c:layout>
                <c:manualLayout>
                  <c:x val="-4.1846904910652011E-3"/>
                  <c:y val="1.4564337099036305E-2"/>
                </c:manualLayout>
              </c:layout>
              <c:showVal val="1"/>
            </c:dLbl>
            <c:dLbl>
              <c:idx val="2"/>
              <c:layout>
                <c:manualLayout>
                  <c:x val="-4.1846904910651924E-3"/>
                  <c:y val="9.7091757999586397E-3"/>
                </c:manualLayout>
              </c:layout>
              <c:showVal val="1"/>
            </c:dLbl>
            <c:dLbl>
              <c:idx val="3"/>
              <c:layout>
                <c:manualLayout>
                  <c:x val="-4.1846904910651924E-3"/>
                  <c:y val="4.8543967669465241E-3"/>
                </c:manualLayout>
              </c:layout>
              <c:showVal val="1"/>
            </c:dLbl>
            <c:dLbl>
              <c:idx val="4"/>
              <c:layout>
                <c:manualLayout>
                  <c:x val="-4.1848552426593279E-3"/>
                  <c:y val="4.8547790330121304E-3"/>
                </c:manualLayout>
              </c:layout>
              <c:showVal val="1"/>
            </c:dLbl>
            <c:dLbl>
              <c:idx val="5"/>
              <c:layout>
                <c:manualLayout>
                  <c:x val="-4.1846904910651924E-3"/>
                  <c:y val="9.7091757999586397E-3"/>
                </c:manualLayout>
              </c:layout>
              <c:showVal val="1"/>
            </c:dLbl>
            <c:dLbl>
              <c:idx val="6"/>
              <c:layout>
                <c:manualLayout>
                  <c:x val="-4.1846904910651924E-3"/>
                  <c:y val="-4.4501627049351793E-17"/>
                </c:manualLayout>
              </c:layout>
              <c:showVal val="1"/>
            </c:dLbl>
            <c:dLbl>
              <c:idx val="8"/>
              <c:layout>
                <c:manualLayout>
                  <c:x val="-6.2770357365977874E-3"/>
                  <c:y val="0"/>
                </c:manualLayout>
              </c:layout>
              <c:showVal val="1"/>
            </c:dLbl>
            <c:dLbl>
              <c:idx val="9"/>
              <c:layout>
                <c:manualLayout>
                  <c:x val="-4.1846904910651924E-3"/>
                  <c:y val="0"/>
                </c:manualLayout>
              </c:layout>
              <c:showVal val="1"/>
            </c:dLbl>
            <c:dLbl>
              <c:idx val="11"/>
              <c:layout>
                <c:manualLayout>
                  <c:x val="-2.0923452455326001E-3"/>
                  <c:y val="0"/>
                </c:manualLayout>
              </c:layout>
              <c:showVal val="1"/>
            </c:dLbl>
            <c:dLbl>
              <c:idx val="12"/>
              <c:layout>
                <c:manualLayout>
                  <c:x val="-4.1846904910651924E-3"/>
                  <c:y val="9.7095580660242573E-3"/>
                </c:manualLayout>
              </c:layout>
              <c:showVal val="1"/>
            </c:dLbl>
            <c:dLbl>
              <c:idx val="13"/>
              <c:layout>
                <c:manualLayout>
                  <c:x val="-4.1846904910651924E-3"/>
                  <c:y val="0"/>
                </c:manualLayout>
              </c:layout>
              <c:showVal val="1"/>
            </c:dLbl>
            <c:txPr>
              <a:bodyPr/>
              <a:lstStyle/>
              <a:p>
                <a:pPr>
                  <a:defRPr sz="1200">
                    <a:latin typeface="+mj-lt"/>
                  </a:defRPr>
                </a:pPr>
                <a:endParaRPr lang="en-US"/>
              </a:p>
            </c:txPr>
            <c:showVal val="1"/>
          </c:dLbls>
          <c:cat>
            <c:multiLvlStrRef>
              <c:f>'PA R'!$B$1:$O$2</c:f>
              <c:multiLvlStrCache>
                <c:ptCount val="14"/>
                <c:lvl>
                  <c:pt idx="0">
                    <c:v>PA 1</c:v>
                  </c:pt>
                  <c:pt idx="1">
                    <c:v>PA 2</c:v>
                  </c:pt>
                  <c:pt idx="2">
                    <c:v>PA 3</c:v>
                  </c:pt>
                  <c:pt idx="3">
                    <c:v>PA 4</c:v>
                  </c:pt>
                  <c:pt idx="4">
                    <c:v>PA 1</c:v>
                  </c:pt>
                  <c:pt idx="5">
                    <c:v>PA 2</c:v>
                  </c:pt>
                  <c:pt idx="6">
                    <c:v>PA 3</c:v>
                  </c:pt>
                  <c:pt idx="7">
                    <c:v>PA 4</c:v>
                  </c:pt>
                  <c:pt idx="8">
                    <c:v>PA 5</c:v>
                  </c:pt>
                  <c:pt idx="9">
                    <c:v>PA 6</c:v>
                  </c:pt>
                  <c:pt idx="10">
                    <c:v>PA 7</c:v>
                  </c:pt>
                  <c:pt idx="11">
                    <c:v>PA 8</c:v>
                  </c:pt>
                  <c:pt idx="12">
                    <c:v>PA 9</c:v>
                  </c:pt>
                  <c:pt idx="13">
                    <c:v>PA 10</c:v>
                  </c:pt>
                </c:lvl>
                <c:lvl>
                  <c:pt idx="0">
                    <c:v>IGNOU</c:v>
                  </c:pt>
                  <c:pt idx="4">
                    <c:v>JMI</c:v>
                  </c:pt>
                </c:lvl>
              </c:multiLvlStrCache>
            </c:multiLvlStrRef>
          </c:cat>
          <c:val>
            <c:numRef>
              <c:f>'PA R'!$B$3:$O$3</c:f>
              <c:numCache>
                <c:formatCode>General</c:formatCode>
                <c:ptCount val="14"/>
                <c:pt idx="0">
                  <c:v>14</c:v>
                </c:pt>
                <c:pt idx="1">
                  <c:v>14</c:v>
                </c:pt>
                <c:pt idx="2">
                  <c:v>14</c:v>
                </c:pt>
                <c:pt idx="3">
                  <c:v>13</c:v>
                </c:pt>
                <c:pt idx="4">
                  <c:v>12</c:v>
                </c:pt>
                <c:pt idx="5">
                  <c:v>13</c:v>
                </c:pt>
                <c:pt idx="6">
                  <c:v>14</c:v>
                </c:pt>
                <c:pt idx="7">
                  <c:v>8</c:v>
                </c:pt>
                <c:pt idx="8">
                  <c:v>12</c:v>
                </c:pt>
                <c:pt idx="9">
                  <c:v>12</c:v>
                </c:pt>
                <c:pt idx="10">
                  <c:v>14</c:v>
                </c:pt>
                <c:pt idx="11">
                  <c:v>12</c:v>
                </c:pt>
                <c:pt idx="12">
                  <c:v>12</c:v>
                </c:pt>
                <c:pt idx="13">
                  <c:v>12</c:v>
                </c:pt>
              </c:numCache>
            </c:numRef>
          </c:val>
        </c:ser>
        <c:ser>
          <c:idx val="1"/>
          <c:order val="1"/>
          <c:tx>
            <c:strRef>
              <c:f>'PA R'!$A$4</c:f>
              <c:strCache>
                <c:ptCount val="1"/>
                <c:pt idx="0">
                  <c:v>Managerial Skills</c:v>
                </c:pt>
              </c:strCache>
            </c:strRef>
          </c:tx>
          <c:dLbls>
            <c:dLbl>
              <c:idx val="10"/>
              <c:layout>
                <c:manualLayout>
                  <c:x val="2.0923452455326001E-3"/>
                  <c:y val="9.7095580660242573E-3"/>
                </c:manualLayout>
              </c:layout>
              <c:showVal val="1"/>
            </c:dLbl>
            <c:dLbl>
              <c:idx val="11"/>
              <c:layout>
                <c:manualLayout>
                  <c:x val="6.2770357365977874E-3"/>
                  <c:y val="-4.8547790330121304E-3"/>
                </c:manualLayout>
              </c:layout>
              <c:showVal val="1"/>
            </c:dLbl>
            <c:dLbl>
              <c:idx val="12"/>
              <c:layout>
                <c:manualLayout>
                  <c:x val="4.1846904910651924E-3"/>
                  <c:y val="-4.8551612990777064E-3"/>
                </c:manualLayout>
              </c:layout>
              <c:showVal val="1"/>
            </c:dLbl>
            <c:txPr>
              <a:bodyPr/>
              <a:lstStyle/>
              <a:p>
                <a:pPr>
                  <a:defRPr sz="1200">
                    <a:latin typeface="+mj-lt"/>
                  </a:defRPr>
                </a:pPr>
                <a:endParaRPr lang="en-US"/>
              </a:p>
            </c:txPr>
            <c:showVal val="1"/>
          </c:dLbls>
          <c:cat>
            <c:multiLvlStrRef>
              <c:f>'PA R'!$B$1:$O$2</c:f>
              <c:multiLvlStrCache>
                <c:ptCount val="14"/>
                <c:lvl>
                  <c:pt idx="0">
                    <c:v>PA 1</c:v>
                  </c:pt>
                  <c:pt idx="1">
                    <c:v>PA 2</c:v>
                  </c:pt>
                  <c:pt idx="2">
                    <c:v>PA 3</c:v>
                  </c:pt>
                  <c:pt idx="3">
                    <c:v>PA 4</c:v>
                  </c:pt>
                  <c:pt idx="4">
                    <c:v>PA 1</c:v>
                  </c:pt>
                  <c:pt idx="5">
                    <c:v>PA 2</c:v>
                  </c:pt>
                  <c:pt idx="6">
                    <c:v>PA 3</c:v>
                  </c:pt>
                  <c:pt idx="7">
                    <c:v>PA 4</c:v>
                  </c:pt>
                  <c:pt idx="8">
                    <c:v>PA 5</c:v>
                  </c:pt>
                  <c:pt idx="9">
                    <c:v>PA 6</c:v>
                  </c:pt>
                  <c:pt idx="10">
                    <c:v>PA 7</c:v>
                  </c:pt>
                  <c:pt idx="11">
                    <c:v>PA 8</c:v>
                  </c:pt>
                  <c:pt idx="12">
                    <c:v>PA 9</c:v>
                  </c:pt>
                  <c:pt idx="13">
                    <c:v>PA 10</c:v>
                  </c:pt>
                </c:lvl>
                <c:lvl>
                  <c:pt idx="0">
                    <c:v>IGNOU</c:v>
                  </c:pt>
                  <c:pt idx="4">
                    <c:v>JMI</c:v>
                  </c:pt>
                </c:lvl>
              </c:multiLvlStrCache>
            </c:multiLvlStrRef>
          </c:cat>
          <c:val>
            <c:numRef>
              <c:f>'PA R'!$B$4:$O$4</c:f>
              <c:numCache>
                <c:formatCode>General</c:formatCode>
                <c:ptCount val="14"/>
                <c:pt idx="0">
                  <c:v>17</c:v>
                </c:pt>
                <c:pt idx="1">
                  <c:v>16</c:v>
                </c:pt>
                <c:pt idx="2">
                  <c:v>16</c:v>
                </c:pt>
                <c:pt idx="3">
                  <c:v>15</c:v>
                </c:pt>
                <c:pt idx="4">
                  <c:v>16</c:v>
                </c:pt>
                <c:pt idx="5">
                  <c:v>16</c:v>
                </c:pt>
                <c:pt idx="6">
                  <c:v>17</c:v>
                </c:pt>
                <c:pt idx="7">
                  <c:v>11</c:v>
                </c:pt>
                <c:pt idx="8">
                  <c:v>16</c:v>
                </c:pt>
                <c:pt idx="9">
                  <c:v>15</c:v>
                </c:pt>
                <c:pt idx="10">
                  <c:v>12</c:v>
                </c:pt>
                <c:pt idx="11">
                  <c:v>12</c:v>
                </c:pt>
                <c:pt idx="12">
                  <c:v>13</c:v>
                </c:pt>
                <c:pt idx="13">
                  <c:v>16</c:v>
                </c:pt>
              </c:numCache>
            </c:numRef>
          </c:val>
        </c:ser>
        <c:ser>
          <c:idx val="2"/>
          <c:order val="2"/>
          <c:tx>
            <c:strRef>
              <c:f>'PA R'!$A$5</c:f>
              <c:strCache>
                <c:ptCount val="1"/>
                <c:pt idx="0">
                  <c:v>Professional Skills </c:v>
                </c:pt>
              </c:strCache>
            </c:strRef>
          </c:tx>
          <c:dLbls>
            <c:txPr>
              <a:bodyPr/>
              <a:lstStyle/>
              <a:p>
                <a:pPr>
                  <a:defRPr sz="1200">
                    <a:latin typeface="+mj-lt"/>
                  </a:defRPr>
                </a:pPr>
                <a:endParaRPr lang="en-US"/>
              </a:p>
            </c:txPr>
            <c:showVal val="1"/>
          </c:dLbls>
          <c:cat>
            <c:multiLvlStrRef>
              <c:f>'PA R'!$B$1:$O$2</c:f>
              <c:multiLvlStrCache>
                <c:ptCount val="14"/>
                <c:lvl>
                  <c:pt idx="0">
                    <c:v>PA 1</c:v>
                  </c:pt>
                  <c:pt idx="1">
                    <c:v>PA 2</c:v>
                  </c:pt>
                  <c:pt idx="2">
                    <c:v>PA 3</c:v>
                  </c:pt>
                  <c:pt idx="3">
                    <c:v>PA 4</c:v>
                  </c:pt>
                  <c:pt idx="4">
                    <c:v>PA 1</c:v>
                  </c:pt>
                  <c:pt idx="5">
                    <c:v>PA 2</c:v>
                  </c:pt>
                  <c:pt idx="6">
                    <c:v>PA 3</c:v>
                  </c:pt>
                  <c:pt idx="7">
                    <c:v>PA 4</c:v>
                  </c:pt>
                  <c:pt idx="8">
                    <c:v>PA 5</c:v>
                  </c:pt>
                  <c:pt idx="9">
                    <c:v>PA 6</c:v>
                  </c:pt>
                  <c:pt idx="10">
                    <c:v>PA 7</c:v>
                  </c:pt>
                  <c:pt idx="11">
                    <c:v>PA 8</c:v>
                  </c:pt>
                  <c:pt idx="12">
                    <c:v>PA 9</c:v>
                  </c:pt>
                  <c:pt idx="13">
                    <c:v>PA 10</c:v>
                  </c:pt>
                </c:lvl>
                <c:lvl>
                  <c:pt idx="0">
                    <c:v>IGNOU</c:v>
                  </c:pt>
                  <c:pt idx="4">
                    <c:v>JMI</c:v>
                  </c:pt>
                </c:lvl>
              </c:multiLvlStrCache>
            </c:multiLvlStrRef>
          </c:cat>
          <c:val>
            <c:numRef>
              <c:f>'PA R'!$B$5:$O$5</c:f>
              <c:numCache>
                <c:formatCode>General</c:formatCode>
                <c:ptCount val="14"/>
                <c:pt idx="0">
                  <c:v>8</c:v>
                </c:pt>
                <c:pt idx="1">
                  <c:v>6</c:v>
                </c:pt>
                <c:pt idx="2">
                  <c:v>6</c:v>
                </c:pt>
                <c:pt idx="3">
                  <c:v>5</c:v>
                </c:pt>
                <c:pt idx="4">
                  <c:v>5</c:v>
                </c:pt>
                <c:pt idx="5">
                  <c:v>5</c:v>
                </c:pt>
                <c:pt idx="6">
                  <c:v>6</c:v>
                </c:pt>
                <c:pt idx="7">
                  <c:v>3</c:v>
                </c:pt>
                <c:pt idx="8">
                  <c:v>5</c:v>
                </c:pt>
                <c:pt idx="9">
                  <c:v>8</c:v>
                </c:pt>
                <c:pt idx="10">
                  <c:v>8</c:v>
                </c:pt>
                <c:pt idx="11">
                  <c:v>4</c:v>
                </c:pt>
                <c:pt idx="12">
                  <c:v>4</c:v>
                </c:pt>
                <c:pt idx="13">
                  <c:v>8</c:v>
                </c:pt>
              </c:numCache>
            </c:numRef>
          </c:val>
        </c:ser>
        <c:ser>
          <c:idx val="3"/>
          <c:order val="3"/>
          <c:tx>
            <c:strRef>
              <c:f>'PA R'!$A$6</c:f>
              <c:strCache>
                <c:ptCount val="1"/>
                <c:pt idx="0">
                  <c:v>Information Technology Skills</c:v>
                </c:pt>
              </c:strCache>
            </c:strRef>
          </c:tx>
          <c:dLbls>
            <c:dLbl>
              <c:idx val="11"/>
              <c:layout>
                <c:manualLayout>
                  <c:x val="0"/>
                  <c:y val="1.4564337099036345E-2"/>
                </c:manualLayout>
              </c:layout>
              <c:showVal val="1"/>
            </c:dLbl>
            <c:txPr>
              <a:bodyPr/>
              <a:lstStyle/>
              <a:p>
                <a:pPr>
                  <a:defRPr sz="1200">
                    <a:latin typeface="+mj-lt"/>
                  </a:defRPr>
                </a:pPr>
                <a:endParaRPr lang="en-US"/>
              </a:p>
            </c:txPr>
            <c:showVal val="1"/>
          </c:dLbls>
          <c:cat>
            <c:multiLvlStrRef>
              <c:f>'PA R'!$B$1:$O$2</c:f>
              <c:multiLvlStrCache>
                <c:ptCount val="14"/>
                <c:lvl>
                  <c:pt idx="0">
                    <c:v>PA 1</c:v>
                  </c:pt>
                  <c:pt idx="1">
                    <c:v>PA 2</c:v>
                  </c:pt>
                  <c:pt idx="2">
                    <c:v>PA 3</c:v>
                  </c:pt>
                  <c:pt idx="3">
                    <c:v>PA 4</c:v>
                  </c:pt>
                  <c:pt idx="4">
                    <c:v>PA 1</c:v>
                  </c:pt>
                  <c:pt idx="5">
                    <c:v>PA 2</c:v>
                  </c:pt>
                  <c:pt idx="6">
                    <c:v>PA 3</c:v>
                  </c:pt>
                  <c:pt idx="7">
                    <c:v>PA 4</c:v>
                  </c:pt>
                  <c:pt idx="8">
                    <c:v>PA 5</c:v>
                  </c:pt>
                  <c:pt idx="9">
                    <c:v>PA 6</c:v>
                  </c:pt>
                  <c:pt idx="10">
                    <c:v>PA 7</c:v>
                  </c:pt>
                  <c:pt idx="11">
                    <c:v>PA 8</c:v>
                  </c:pt>
                  <c:pt idx="12">
                    <c:v>PA 9</c:v>
                  </c:pt>
                  <c:pt idx="13">
                    <c:v>PA 10</c:v>
                  </c:pt>
                </c:lvl>
                <c:lvl>
                  <c:pt idx="0">
                    <c:v>IGNOU</c:v>
                  </c:pt>
                  <c:pt idx="4">
                    <c:v>JMI</c:v>
                  </c:pt>
                </c:lvl>
              </c:multiLvlStrCache>
            </c:multiLvlStrRef>
          </c:cat>
          <c:val>
            <c:numRef>
              <c:f>'PA R'!$B$6:$O$6</c:f>
              <c:numCache>
                <c:formatCode>General</c:formatCode>
                <c:ptCount val="14"/>
                <c:pt idx="0">
                  <c:v>14</c:v>
                </c:pt>
                <c:pt idx="1">
                  <c:v>12</c:v>
                </c:pt>
                <c:pt idx="2">
                  <c:v>10</c:v>
                </c:pt>
                <c:pt idx="3">
                  <c:v>10</c:v>
                </c:pt>
                <c:pt idx="4">
                  <c:v>12</c:v>
                </c:pt>
                <c:pt idx="5">
                  <c:v>10</c:v>
                </c:pt>
                <c:pt idx="6">
                  <c:v>6</c:v>
                </c:pt>
                <c:pt idx="7">
                  <c:v>4</c:v>
                </c:pt>
                <c:pt idx="8">
                  <c:v>10</c:v>
                </c:pt>
                <c:pt idx="9">
                  <c:v>12</c:v>
                </c:pt>
                <c:pt idx="10">
                  <c:v>14</c:v>
                </c:pt>
                <c:pt idx="11">
                  <c:v>11</c:v>
                </c:pt>
                <c:pt idx="12">
                  <c:v>12</c:v>
                </c:pt>
                <c:pt idx="13">
                  <c:v>13</c:v>
                </c:pt>
              </c:numCache>
            </c:numRef>
          </c:val>
        </c:ser>
        <c:ser>
          <c:idx val="4"/>
          <c:order val="4"/>
          <c:tx>
            <c:strRef>
              <c:f>'PA R'!$A$7</c:f>
              <c:strCache>
                <c:ptCount val="1"/>
                <c:pt idx="0">
                  <c:v>Technical Professional Skills</c:v>
                </c:pt>
              </c:strCache>
            </c:strRef>
          </c:tx>
          <c:dLbls>
            <c:txPr>
              <a:bodyPr/>
              <a:lstStyle/>
              <a:p>
                <a:pPr>
                  <a:defRPr sz="1200">
                    <a:latin typeface="+mj-lt"/>
                  </a:defRPr>
                </a:pPr>
                <a:endParaRPr lang="en-US"/>
              </a:p>
            </c:txPr>
            <c:showVal val="1"/>
          </c:dLbls>
          <c:cat>
            <c:multiLvlStrRef>
              <c:f>'PA R'!$B$1:$O$2</c:f>
              <c:multiLvlStrCache>
                <c:ptCount val="14"/>
                <c:lvl>
                  <c:pt idx="0">
                    <c:v>PA 1</c:v>
                  </c:pt>
                  <c:pt idx="1">
                    <c:v>PA 2</c:v>
                  </c:pt>
                  <c:pt idx="2">
                    <c:v>PA 3</c:v>
                  </c:pt>
                  <c:pt idx="3">
                    <c:v>PA 4</c:v>
                  </c:pt>
                  <c:pt idx="4">
                    <c:v>PA 1</c:v>
                  </c:pt>
                  <c:pt idx="5">
                    <c:v>PA 2</c:v>
                  </c:pt>
                  <c:pt idx="6">
                    <c:v>PA 3</c:v>
                  </c:pt>
                  <c:pt idx="7">
                    <c:v>PA 4</c:v>
                  </c:pt>
                  <c:pt idx="8">
                    <c:v>PA 5</c:v>
                  </c:pt>
                  <c:pt idx="9">
                    <c:v>PA 6</c:v>
                  </c:pt>
                  <c:pt idx="10">
                    <c:v>PA 7</c:v>
                  </c:pt>
                  <c:pt idx="11">
                    <c:v>PA 8</c:v>
                  </c:pt>
                  <c:pt idx="12">
                    <c:v>PA 9</c:v>
                  </c:pt>
                  <c:pt idx="13">
                    <c:v>PA 10</c:v>
                  </c:pt>
                </c:lvl>
                <c:lvl>
                  <c:pt idx="0">
                    <c:v>IGNOU</c:v>
                  </c:pt>
                  <c:pt idx="4">
                    <c:v>JMI</c:v>
                  </c:pt>
                </c:lvl>
              </c:multiLvlStrCache>
            </c:multiLvlStrRef>
          </c:cat>
          <c:val>
            <c:numRef>
              <c:f>'PA R'!$B$7:$O$7</c:f>
              <c:numCache>
                <c:formatCode>General</c:formatCode>
                <c:ptCount val="14"/>
                <c:pt idx="0">
                  <c:v>7</c:v>
                </c:pt>
                <c:pt idx="1">
                  <c:v>5</c:v>
                </c:pt>
                <c:pt idx="2">
                  <c:v>5</c:v>
                </c:pt>
                <c:pt idx="3">
                  <c:v>4</c:v>
                </c:pt>
                <c:pt idx="4">
                  <c:v>4</c:v>
                </c:pt>
                <c:pt idx="5">
                  <c:v>4</c:v>
                </c:pt>
                <c:pt idx="6">
                  <c:v>1</c:v>
                </c:pt>
                <c:pt idx="7">
                  <c:v>0</c:v>
                </c:pt>
                <c:pt idx="8">
                  <c:v>2</c:v>
                </c:pt>
                <c:pt idx="9">
                  <c:v>6</c:v>
                </c:pt>
                <c:pt idx="10">
                  <c:v>6</c:v>
                </c:pt>
                <c:pt idx="11">
                  <c:v>4</c:v>
                </c:pt>
                <c:pt idx="12">
                  <c:v>7</c:v>
                </c:pt>
                <c:pt idx="13">
                  <c:v>5</c:v>
                </c:pt>
              </c:numCache>
            </c:numRef>
          </c:val>
        </c:ser>
        <c:ser>
          <c:idx val="5"/>
          <c:order val="5"/>
          <c:tx>
            <c:strRef>
              <c:f>'PA R'!$A$8</c:f>
              <c:strCache>
                <c:ptCount val="1"/>
                <c:pt idx="0">
                  <c:v>Traditional Skills</c:v>
                </c:pt>
              </c:strCache>
            </c:strRef>
          </c:tx>
          <c:dLbls>
            <c:txPr>
              <a:bodyPr/>
              <a:lstStyle/>
              <a:p>
                <a:pPr>
                  <a:defRPr sz="1200">
                    <a:latin typeface="+mj-lt"/>
                  </a:defRPr>
                </a:pPr>
                <a:endParaRPr lang="en-US"/>
              </a:p>
            </c:txPr>
            <c:showVal val="1"/>
          </c:dLbls>
          <c:cat>
            <c:multiLvlStrRef>
              <c:f>'PA R'!$B$1:$O$2</c:f>
              <c:multiLvlStrCache>
                <c:ptCount val="14"/>
                <c:lvl>
                  <c:pt idx="0">
                    <c:v>PA 1</c:v>
                  </c:pt>
                  <c:pt idx="1">
                    <c:v>PA 2</c:v>
                  </c:pt>
                  <c:pt idx="2">
                    <c:v>PA 3</c:v>
                  </c:pt>
                  <c:pt idx="3">
                    <c:v>PA 4</c:v>
                  </c:pt>
                  <c:pt idx="4">
                    <c:v>PA 1</c:v>
                  </c:pt>
                  <c:pt idx="5">
                    <c:v>PA 2</c:v>
                  </c:pt>
                  <c:pt idx="6">
                    <c:v>PA 3</c:v>
                  </c:pt>
                  <c:pt idx="7">
                    <c:v>PA 4</c:v>
                  </c:pt>
                  <c:pt idx="8">
                    <c:v>PA 5</c:v>
                  </c:pt>
                  <c:pt idx="9">
                    <c:v>PA 6</c:v>
                  </c:pt>
                  <c:pt idx="10">
                    <c:v>PA 7</c:v>
                  </c:pt>
                  <c:pt idx="11">
                    <c:v>PA 8</c:v>
                  </c:pt>
                  <c:pt idx="12">
                    <c:v>PA 9</c:v>
                  </c:pt>
                  <c:pt idx="13">
                    <c:v>PA 10</c:v>
                  </c:pt>
                </c:lvl>
                <c:lvl>
                  <c:pt idx="0">
                    <c:v>IGNOU</c:v>
                  </c:pt>
                  <c:pt idx="4">
                    <c:v>JMI</c:v>
                  </c:pt>
                </c:lvl>
              </c:multiLvlStrCache>
            </c:multiLvlStrRef>
          </c:cat>
          <c:val>
            <c:numRef>
              <c:f>'PA R'!$B$8:$O$8</c:f>
              <c:numCache>
                <c:formatCode>General</c:formatCode>
                <c:ptCount val="14"/>
                <c:pt idx="0">
                  <c:v>3</c:v>
                </c:pt>
                <c:pt idx="1">
                  <c:v>3</c:v>
                </c:pt>
                <c:pt idx="2">
                  <c:v>3</c:v>
                </c:pt>
                <c:pt idx="3">
                  <c:v>3</c:v>
                </c:pt>
                <c:pt idx="4">
                  <c:v>3</c:v>
                </c:pt>
                <c:pt idx="5">
                  <c:v>3</c:v>
                </c:pt>
                <c:pt idx="6">
                  <c:v>3</c:v>
                </c:pt>
                <c:pt idx="7">
                  <c:v>3</c:v>
                </c:pt>
                <c:pt idx="8">
                  <c:v>3</c:v>
                </c:pt>
                <c:pt idx="9">
                  <c:v>3</c:v>
                </c:pt>
                <c:pt idx="10">
                  <c:v>3</c:v>
                </c:pt>
                <c:pt idx="11">
                  <c:v>3</c:v>
                </c:pt>
                <c:pt idx="12">
                  <c:v>3</c:v>
                </c:pt>
                <c:pt idx="13">
                  <c:v>3</c:v>
                </c:pt>
              </c:numCache>
            </c:numRef>
          </c:val>
        </c:ser>
        <c:dLbls>
          <c:showVal val="1"/>
        </c:dLbls>
        <c:overlap val="-25"/>
        <c:axId val="56005376"/>
        <c:axId val="56006912"/>
      </c:barChart>
      <c:catAx>
        <c:axId val="56005376"/>
        <c:scaling>
          <c:orientation val="minMax"/>
        </c:scaling>
        <c:axPos val="b"/>
        <c:majorTickMark val="none"/>
        <c:tickLblPos val="nextTo"/>
        <c:txPr>
          <a:bodyPr/>
          <a:lstStyle/>
          <a:p>
            <a:pPr>
              <a:defRPr sz="1800">
                <a:latin typeface="+mj-lt"/>
              </a:defRPr>
            </a:pPr>
            <a:endParaRPr lang="en-US"/>
          </a:p>
        </c:txPr>
        <c:crossAx val="56006912"/>
        <c:crosses val="autoZero"/>
        <c:auto val="1"/>
        <c:lblAlgn val="ctr"/>
        <c:lblOffset val="100"/>
      </c:catAx>
      <c:valAx>
        <c:axId val="56006912"/>
        <c:scaling>
          <c:orientation val="minMax"/>
        </c:scaling>
        <c:delete val="1"/>
        <c:axPos val="l"/>
        <c:numFmt formatCode="General" sourceLinked="1"/>
        <c:tickLblPos val="none"/>
        <c:crossAx val="56005376"/>
        <c:crosses val="autoZero"/>
        <c:crossBetween val="between"/>
      </c:valAx>
    </c:plotArea>
    <c:legend>
      <c:legendPos val="t"/>
      <c:layout>
        <c:manualLayout>
          <c:xMode val="edge"/>
          <c:yMode val="edge"/>
          <c:x val="0"/>
          <c:y val="0.91192147856518413"/>
          <c:w val="0.99832897989507652"/>
          <c:h val="7.8537839020122513E-2"/>
        </c:manualLayout>
      </c:layout>
      <c:txPr>
        <a:bodyPr/>
        <a:lstStyle/>
        <a:p>
          <a:pPr>
            <a:defRPr>
              <a:latin typeface="+mj-lt"/>
            </a:defRPr>
          </a:pPr>
          <a:endParaRPr lang="en-US"/>
        </a:p>
      </c:txPr>
    </c:legend>
    <c:plotVisOnly val="1"/>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b="0"/>
            </a:pPr>
            <a:r>
              <a:rPr lang="en-US" sz="1200" b="0" dirty="0">
                <a:latin typeface="+mj-lt"/>
              </a:rPr>
              <a:t>1. Generic </a:t>
            </a:r>
            <a:r>
              <a:rPr lang="en-US" sz="1200" b="0" dirty="0" smtClean="0">
                <a:latin typeface="+mj-lt"/>
              </a:rPr>
              <a:t>Skills                                  </a:t>
            </a:r>
            <a:r>
              <a:rPr lang="en-US" sz="1200" b="0" dirty="0">
                <a:latin typeface="+mj-lt"/>
              </a:rPr>
              <a:t>14</a:t>
            </a:r>
          </a:p>
          <a:p>
            <a:pPr>
              <a:defRPr b="0"/>
            </a:pPr>
            <a:r>
              <a:rPr lang="en-US" sz="1200" b="0" dirty="0">
                <a:latin typeface="+mj-lt"/>
              </a:rPr>
              <a:t> 2. </a:t>
            </a:r>
            <a:r>
              <a:rPr lang="en-US" sz="1200" b="0" dirty="0" smtClean="0">
                <a:latin typeface="+mj-lt"/>
              </a:rPr>
              <a:t>Managerial </a:t>
            </a:r>
            <a:r>
              <a:rPr lang="en-US" sz="1200" b="0" dirty="0">
                <a:latin typeface="+mj-lt"/>
              </a:rPr>
              <a:t>Skills	</a:t>
            </a:r>
            <a:r>
              <a:rPr lang="en-US" sz="1200" b="0" dirty="0" smtClean="0">
                <a:latin typeface="+mj-lt"/>
              </a:rPr>
              <a:t>                   </a:t>
            </a:r>
            <a:r>
              <a:rPr lang="en-US" sz="1200" b="0" dirty="0">
                <a:latin typeface="+mj-lt"/>
              </a:rPr>
              <a:t>17</a:t>
            </a:r>
          </a:p>
          <a:p>
            <a:pPr>
              <a:defRPr b="0"/>
            </a:pPr>
            <a:r>
              <a:rPr lang="en-US" sz="1200" b="0" dirty="0">
                <a:latin typeface="+mj-lt"/>
              </a:rPr>
              <a:t>3. Professional Skills            </a:t>
            </a:r>
            <a:r>
              <a:rPr lang="en-US" sz="1200" b="0" dirty="0" smtClean="0">
                <a:latin typeface="+mj-lt"/>
              </a:rPr>
              <a:t>                 </a:t>
            </a:r>
            <a:r>
              <a:rPr lang="en-US" sz="1200" b="0" dirty="0">
                <a:latin typeface="+mj-lt"/>
              </a:rPr>
              <a:t>8</a:t>
            </a:r>
          </a:p>
          <a:p>
            <a:pPr>
              <a:defRPr b="0"/>
            </a:pPr>
            <a:r>
              <a:rPr lang="en-US" sz="1200" b="0" dirty="0">
                <a:latin typeface="+mj-lt"/>
              </a:rPr>
              <a:t> 3.1. Information Technology </a:t>
            </a:r>
            <a:r>
              <a:rPr lang="en-US" sz="1200" b="0" dirty="0" smtClean="0">
                <a:latin typeface="+mj-lt"/>
              </a:rPr>
              <a:t>Skills        </a:t>
            </a:r>
            <a:r>
              <a:rPr lang="en-US" sz="1200" b="0" dirty="0">
                <a:latin typeface="+mj-lt"/>
              </a:rPr>
              <a:t>14</a:t>
            </a:r>
          </a:p>
          <a:p>
            <a:pPr>
              <a:defRPr b="0"/>
            </a:pPr>
            <a:r>
              <a:rPr lang="en-US" sz="1200" b="0" dirty="0" smtClean="0">
                <a:latin typeface="+mj-lt"/>
              </a:rPr>
              <a:t>3.2. Technical </a:t>
            </a:r>
            <a:r>
              <a:rPr lang="en-US" sz="1200" b="0" dirty="0">
                <a:latin typeface="+mj-lt"/>
              </a:rPr>
              <a:t>Professional Skills  </a:t>
            </a:r>
            <a:r>
              <a:rPr lang="en-US" sz="1200" b="0" dirty="0" smtClean="0">
                <a:latin typeface="+mj-lt"/>
              </a:rPr>
              <a:t>          </a:t>
            </a:r>
            <a:r>
              <a:rPr lang="en-US" sz="1200" b="0" dirty="0">
                <a:latin typeface="+mj-lt"/>
              </a:rPr>
              <a:t>7</a:t>
            </a:r>
          </a:p>
          <a:p>
            <a:pPr>
              <a:defRPr b="0"/>
            </a:pPr>
            <a:r>
              <a:rPr lang="en-US" sz="1200" b="0" dirty="0">
                <a:latin typeface="+mj-lt"/>
              </a:rPr>
              <a:t>3.3. Traditiona</a:t>
            </a:r>
          </a:p>
        </c:rich>
      </c:tx>
      <c:layout>
        <c:manualLayout>
          <c:xMode val="edge"/>
          <c:yMode val="edge"/>
          <c:x val="0.66438922593692162"/>
          <c:y val="1.7046955033704486E-2"/>
        </c:manualLayout>
      </c:layout>
    </c:title>
    <c:plotArea>
      <c:layout>
        <c:manualLayout>
          <c:layoutTarget val="inner"/>
          <c:xMode val="edge"/>
          <c:yMode val="edge"/>
          <c:x val="1.5167183729748363E-2"/>
          <c:y val="0.31654716344814438"/>
          <c:w val="0.96966563254050953"/>
          <c:h val="0.36702180383876754"/>
        </c:manualLayout>
      </c:layout>
      <c:barChart>
        <c:barDir val="col"/>
        <c:grouping val="clustered"/>
        <c:ser>
          <c:idx val="0"/>
          <c:order val="0"/>
          <c:tx>
            <c:strRef>
              <c:f>Sheet8!$A$3</c:f>
              <c:strCache>
                <c:ptCount val="1"/>
                <c:pt idx="0">
                  <c:v>Generic Skills</c:v>
                </c:pt>
              </c:strCache>
            </c:strRef>
          </c:tx>
          <c:dLbls>
            <c:dLbl>
              <c:idx val="0"/>
              <c:layout>
                <c:manualLayout>
                  <c:x val="-4.011091457464846E-3"/>
                  <c:y val="4.2685238104590897E-17"/>
                </c:manualLayout>
              </c:layout>
              <c:showVal val="1"/>
            </c:dLbl>
            <c:dLbl>
              <c:idx val="1"/>
              <c:layout>
                <c:manualLayout>
                  <c:x val="-6.0166371861972434E-3"/>
                  <c:y val="4.2685238104590897E-17"/>
                </c:manualLayout>
              </c:layout>
              <c:showVal val="1"/>
            </c:dLbl>
            <c:dLbl>
              <c:idx val="2"/>
              <c:layout>
                <c:manualLayout>
                  <c:x val="-4.0110914574648607E-3"/>
                  <c:y val="-4.2685238104590897E-17"/>
                </c:manualLayout>
              </c:layout>
              <c:showVal val="1"/>
            </c:dLbl>
            <c:dLbl>
              <c:idx val="3"/>
              <c:layout>
                <c:manualLayout>
                  <c:x val="-6.0166371861972434E-3"/>
                  <c:y val="-3.6666340336237841E-7"/>
                </c:manualLayout>
              </c:layout>
              <c:showVal val="1"/>
            </c:dLbl>
            <c:dLbl>
              <c:idx val="4"/>
              <c:layout>
                <c:manualLayout>
                  <c:x val="-6.0166371861972122E-3"/>
                  <c:y val="0"/>
                </c:manualLayout>
              </c:layout>
              <c:showVal val="1"/>
            </c:dLbl>
            <c:dLbl>
              <c:idx val="5"/>
              <c:layout>
                <c:manualLayout>
                  <c:x val="-6.0166371861972434E-3"/>
                  <c:y val="-4.2685238104590897E-17"/>
                </c:manualLayout>
              </c:layout>
              <c:showVal val="1"/>
            </c:dLbl>
            <c:dLbl>
              <c:idx val="6"/>
              <c:layout>
                <c:manualLayout>
                  <c:x val="-6.0166371861972434E-3"/>
                  <c:y val="-4.2685238104590897E-17"/>
                </c:manualLayout>
              </c:layout>
              <c:showVal val="1"/>
            </c:dLbl>
            <c:dLbl>
              <c:idx val="7"/>
              <c:layout>
                <c:manualLayout>
                  <c:x val="-6.0166371861972434E-3"/>
                  <c:y val="-4.2685238104590897E-17"/>
                </c:manualLayout>
              </c:layout>
              <c:showVal val="1"/>
            </c:dLbl>
            <c:dLbl>
              <c:idx val="8"/>
              <c:layout>
                <c:manualLayout>
                  <c:x val="-6.0166371861972434E-3"/>
                  <c:y val="-3.6666340336237841E-7"/>
                </c:manualLayout>
              </c:layout>
              <c:showVal val="1"/>
            </c:dLbl>
            <c:dLbl>
              <c:idx val="9"/>
              <c:layout>
                <c:manualLayout>
                  <c:x val="-2.0055457287324252E-3"/>
                  <c:y val="0"/>
                </c:manualLayout>
              </c:layout>
              <c:showVal val="1"/>
            </c:dLbl>
            <c:dLbl>
              <c:idx val="10"/>
              <c:layout>
                <c:manualLayout>
                  <c:x val="-4.0110914574648477E-3"/>
                  <c:y val="0"/>
                </c:manualLayout>
              </c:layout>
              <c:showVal val="1"/>
            </c:dLbl>
            <c:dLbl>
              <c:idx val="11"/>
              <c:layout>
                <c:manualLayout>
                  <c:x val="-2.0055457287324252E-3"/>
                  <c:y val="0"/>
                </c:manualLayout>
              </c:layout>
              <c:showVal val="1"/>
            </c:dLbl>
            <c:dLbl>
              <c:idx val="12"/>
              <c:layout>
                <c:manualLayout>
                  <c:x val="-4.0110914574648477E-3"/>
                  <c:y val="0"/>
                </c:manualLayout>
              </c:layout>
              <c:showVal val="1"/>
            </c:dLbl>
            <c:dLbl>
              <c:idx val="13"/>
              <c:layout>
                <c:manualLayout>
                  <c:x val="-6.0166371861972434E-3"/>
                  <c:y val="0"/>
                </c:manualLayout>
              </c:layout>
              <c:showVal val="1"/>
            </c:dLbl>
            <c:txPr>
              <a:bodyPr/>
              <a:lstStyle/>
              <a:p>
                <a:pPr>
                  <a:defRPr sz="1200">
                    <a:latin typeface="+mj-lt"/>
                  </a:defRPr>
                </a:pPr>
                <a:endParaRPr lang="en-US"/>
              </a:p>
            </c:txPr>
            <c:showVal val="1"/>
          </c:dLbls>
          <c:cat>
            <c:multiLvlStrRef>
              <c:f>Sheet8!$B$1:$O$2</c:f>
              <c:multiLvlStrCache>
                <c:ptCount val="14"/>
                <c:lvl>
                  <c:pt idx="0">
                    <c:v>SPA 1</c:v>
                  </c:pt>
                  <c:pt idx="1">
                    <c:v>SPA 2</c:v>
                  </c:pt>
                  <c:pt idx="2">
                    <c:v>SPA 3</c:v>
                  </c:pt>
                  <c:pt idx="3">
                    <c:v>SPA 4</c:v>
                  </c:pt>
                  <c:pt idx="4">
                    <c:v>SPA 5</c:v>
                  </c:pt>
                  <c:pt idx="5">
                    <c:v>SPA 6</c:v>
                  </c:pt>
                  <c:pt idx="6">
                    <c:v>SPA 7</c:v>
                  </c:pt>
                  <c:pt idx="7">
                    <c:v>SPA 8</c:v>
                  </c:pt>
                  <c:pt idx="8">
                    <c:v>SPA 9</c:v>
                  </c:pt>
                  <c:pt idx="9">
                    <c:v>SPA 1</c:v>
                  </c:pt>
                  <c:pt idx="10">
                    <c:v>SPA 2</c:v>
                  </c:pt>
                  <c:pt idx="11">
                    <c:v>SPA 3</c:v>
                  </c:pt>
                  <c:pt idx="12">
                    <c:v>SPA 4</c:v>
                  </c:pt>
                  <c:pt idx="13">
                    <c:v>SPA 5</c:v>
                  </c:pt>
                </c:lvl>
                <c:lvl>
                  <c:pt idx="0">
                    <c:v>IGNOU</c:v>
                  </c:pt>
                  <c:pt idx="9">
                    <c:v>JMI</c:v>
                  </c:pt>
                </c:lvl>
              </c:multiLvlStrCache>
            </c:multiLvlStrRef>
          </c:cat>
          <c:val>
            <c:numRef>
              <c:f>Sheet8!$B$3:$O$3</c:f>
              <c:numCache>
                <c:formatCode>General</c:formatCode>
                <c:ptCount val="14"/>
                <c:pt idx="0">
                  <c:v>14</c:v>
                </c:pt>
                <c:pt idx="1">
                  <c:v>14</c:v>
                </c:pt>
                <c:pt idx="2">
                  <c:v>13</c:v>
                </c:pt>
                <c:pt idx="3">
                  <c:v>14</c:v>
                </c:pt>
                <c:pt idx="4">
                  <c:v>13</c:v>
                </c:pt>
                <c:pt idx="5">
                  <c:v>14</c:v>
                </c:pt>
                <c:pt idx="6">
                  <c:v>14</c:v>
                </c:pt>
                <c:pt idx="7">
                  <c:v>14</c:v>
                </c:pt>
                <c:pt idx="8">
                  <c:v>14</c:v>
                </c:pt>
                <c:pt idx="9">
                  <c:v>11</c:v>
                </c:pt>
                <c:pt idx="10">
                  <c:v>11</c:v>
                </c:pt>
                <c:pt idx="11">
                  <c:v>11</c:v>
                </c:pt>
                <c:pt idx="12">
                  <c:v>12</c:v>
                </c:pt>
                <c:pt idx="13">
                  <c:v>11</c:v>
                </c:pt>
              </c:numCache>
            </c:numRef>
          </c:val>
        </c:ser>
        <c:ser>
          <c:idx val="1"/>
          <c:order val="1"/>
          <c:tx>
            <c:strRef>
              <c:f>Sheet8!$A$4</c:f>
              <c:strCache>
                <c:ptCount val="1"/>
                <c:pt idx="0">
                  <c:v>Managerial Skills</c:v>
                </c:pt>
              </c:strCache>
            </c:strRef>
          </c:tx>
          <c:dLbls>
            <c:dLbl>
              <c:idx val="9"/>
              <c:layout>
                <c:manualLayout>
                  <c:x val="4.0110914574649024E-3"/>
                  <c:y val="0"/>
                </c:manualLayout>
              </c:layout>
              <c:showVal val="1"/>
            </c:dLbl>
            <c:dLbl>
              <c:idx val="10"/>
              <c:layout>
                <c:manualLayout>
                  <c:x val="4.0110914574648365E-3"/>
                  <c:y val="-9.3132504454043891E-3"/>
                </c:manualLayout>
              </c:layout>
              <c:showVal val="1"/>
            </c:dLbl>
            <c:txPr>
              <a:bodyPr/>
              <a:lstStyle/>
              <a:p>
                <a:pPr>
                  <a:defRPr sz="1200">
                    <a:latin typeface="+mj-lt"/>
                  </a:defRPr>
                </a:pPr>
                <a:endParaRPr lang="en-US"/>
              </a:p>
            </c:txPr>
            <c:showVal val="1"/>
          </c:dLbls>
          <c:cat>
            <c:multiLvlStrRef>
              <c:f>Sheet8!$B$1:$O$2</c:f>
              <c:multiLvlStrCache>
                <c:ptCount val="14"/>
                <c:lvl>
                  <c:pt idx="0">
                    <c:v>SPA 1</c:v>
                  </c:pt>
                  <c:pt idx="1">
                    <c:v>SPA 2</c:v>
                  </c:pt>
                  <c:pt idx="2">
                    <c:v>SPA 3</c:v>
                  </c:pt>
                  <c:pt idx="3">
                    <c:v>SPA 4</c:v>
                  </c:pt>
                  <c:pt idx="4">
                    <c:v>SPA 5</c:v>
                  </c:pt>
                  <c:pt idx="5">
                    <c:v>SPA 6</c:v>
                  </c:pt>
                  <c:pt idx="6">
                    <c:v>SPA 7</c:v>
                  </c:pt>
                  <c:pt idx="7">
                    <c:v>SPA 8</c:v>
                  </c:pt>
                  <c:pt idx="8">
                    <c:v>SPA 9</c:v>
                  </c:pt>
                  <c:pt idx="9">
                    <c:v>SPA 1</c:v>
                  </c:pt>
                  <c:pt idx="10">
                    <c:v>SPA 2</c:v>
                  </c:pt>
                  <c:pt idx="11">
                    <c:v>SPA 3</c:v>
                  </c:pt>
                  <c:pt idx="12">
                    <c:v>SPA 4</c:v>
                  </c:pt>
                  <c:pt idx="13">
                    <c:v>SPA 5</c:v>
                  </c:pt>
                </c:lvl>
                <c:lvl>
                  <c:pt idx="0">
                    <c:v>IGNOU</c:v>
                  </c:pt>
                  <c:pt idx="9">
                    <c:v>JMI</c:v>
                  </c:pt>
                </c:lvl>
              </c:multiLvlStrCache>
            </c:multiLvlStrRef>
          </c:cat>
          <c:val>
            <c:numRef>
              <c:f>Sheet8!$B$4:$O$4</c:f>
              <c:numCache>
                <c:formatCode>General</c:formatCode>
                <c:ptCount val="14"/>
                <c:pt idx="0">
                  <c:v>16</c:v>
                </c:pt>
                <c:pt idx="1">
                  <c:v>16</c:v>
                </c:pt>
                <c:pt idx="2">
                  <c:v>16</c:v>
                </c:pt>
                <c:pt idx="3">
                  <c:v>15</c:v>
                </c:pt>
                <c:pt idx="4">
                  <c:v>16</c:v>
                </c:pt>
                <c:pt idx="5">
                  <c:v>16</c:v>
                </c:pt>
                <c:pt idx="6">
                  <c:v>16</c:v>
                </c:pt>
                <c:pt idx="7">
                  <c:v>17</c:v>
                </c:pt>
                <c:pt idx="8">
                  <c:v>16</c:v>
                </c:pt>
                <c:pt idx="9">
                  <c:v>12</c:v>
                </c:pt>
                <c:pt idx="10">
                  <c:v>12</c:v>
                </c:pt>
                <c:pt idx="11">
                  <c:v>15</c:v>
                </c:pt>
                <c:pt idx="12">
                  <c:v>15</c:v>
                </c:pt>
                <c:pt idx="13">
                  <c:v>15</c:v>
                </c:pt>
              </c:numCache>
            </c:numRef>
          </c:val>
        </c:ser>
        <c:ser>
          <c:idx val="2"/>
          <c:order val="2"/>
          <c:tx>
            <c:strRef>
              <c:f>Sheet8!$A$5</c:f>
              <c:strCache>
                <c:ptCount val="1"/>
                <c:pt idx="0">
                  <c:v>Professional Skills </c:v>
                </c:pt>
              </c:strCache>
            </c:strRef>
          </c:tx>
          <c:dLbls>
            <c:txPr>
              <a:bodyPr/>
              <a:lstStyle/>
              <a:p>
                <a:pPr>
                  <a:defRPr sz="1200">
                    <a:latin typeface="+mj-lt"/>
                  </a:defRPr>
                </a:pPr>
                <a:endParaRPr lang="en-US"/>
              </a:p>
            </c:txPr>
            <c:showVal val="1"/>
          </c:dLbls>
          <c:cat>
            <c:multiLvlStrRef>
              <c:f>Sheet8!$B$1:$O$2</c:f>
              <c:multiLvlStrCache>
                <c:ptCount val="14"/>
                <c:lvl>
                  <c:pt idx="0">
                    <c:v>SPA 1</c:v>
                  </c:pt>
                  <c:pt idx="1">
                    <c:v>SPA 2</c:v>
                  </c:pt>
                  <c:pt idx="2">
                    <c:v>SPA 3</c:v>
                  </c:pt>
                  <c:pt idx="3">
                    <c:v>SPA 4</c:v>
                  </c:pt>
                  <c:pt idx="4">
                    <c:v>SPA 5</c:v>
                  </c:pt>
                  <c:pt idx="5">
                    <c:v>SPA 6</c:v>
                  </c:pt>
                  <c:pt idx="6">
                    <c:v>SPA 7</c:v>
                  </c:pt>
                  <c:pt idx="7">
                    <c:v>SPA 8</c:v>
                  </c:pt>
                  <c:pt idx="8">
                    <c:v>SPA 9</c:v>
                  </c:pt>
                  <c:pt idx="9">
                    <c:v>SPA 1</c:v>
                  </c:pt>
                  <c:pt idx="10">
                    <c:v>SPA 2</c:v>
                  </c:pt>
                  <c:pt idx="11">
                    <c:v>SPA 3</c:v>
                  </c:pt>
                  <c:pt idx="12">
                    <c:v>SPA 4</c:v>
                  </c:pt>
                  <c:pt idx="13">
                    <c:v>SPA 5</c:v>
                  </c:pt>
                </c:lvl>
                <c:lvl>
                  <c:pt idx="0">
                    <c:v>IGNOU</c:v>
                  </c:pt>
                  <c:pt idx="9">
                    <c:v>JMI</c:v>
                  </c:pt>
                </c:lvl>
              </c:multiLvlStrCache>
            </c:multiLvlStrRef>
          </c:cat>
          <c:val>
            <c:numRef>
              <c:f>Sheet8!$B$5:$O$5</c:f>
              <c:numCache>
                <c:formatCode>General</c:formatCode>
                <c:ptCount val="14"/>
                <c:pt idx="0">
                  <c:v>5</c:v>
                </c:pt>
                <c:pt idx="1">
                  <c:v>8</c:v>
                </c:pt>
                <c:pt idx="2">
                  <c:v>5</c:v>
                </c:pt>
                <c:pt idx="3">
                  <c:v>6</c:v>
                </c:pt>
                <c:pt idx="4">
                  <c:v>5</c:v>
                </c:pt>
                <c:pt idx="5">
                  <c:v>8</c:v>
                </c:pt>
                <c:pt idx="6">
                  <c:v>5</c:v>
                </c:pt>
                <c:pt idx="7">
                  <c:v>6</c:v>
                </c:pt>
                <c:pt idx="8">
                  <c:v>8</c:v>
                </c:pt>
                <c:pt idx="9">
                  <c:v>8</c:v>
                </c:pt>
                <c:pt idx="10">
                  <c:v>4</c:v>
                </c:pt>
                <c:pt idx="11">
                  <c:v>8</c:v>
                </c:pt>
                <c:pt idx="12">
                  <c:v>5</c:v>
                </c:pt>
                <c:pt idx="13">
                  <c:v>4</c:v>
                </c:pt>
              </c:numCache>
            </c:numRef>
          </c:val>
        </c:ser>
        <c:ser>
          <c:idx val="3"/>
          <c:order val="3"/>
          <c:tx>
            <c:strRef>
              <c:f>Sheet8!$A$6</c:f>
              <c:strCache>
                <c:ptCount val="1"/>
                <c:pt idx="0">
                  <c:v>Information Technology Skills</c:v>
                </c:pt>
              </c:strCache>
            </c:strRef>
          </c:tx>
          <c:dLbls>
            <c:txPr>
              <a:bodyPr/>
              <a:lstStyle/>
              <a:p>
                <a:pPr>
                  <a:defRPr sz="1200">
                    <a:latin typeface="+mj-lt"/>
                  </a:defRPr>
                </a:pPr>
                <a:endParaRPr lang="en-US"/>
              </a:p>
            </c:txPr>
            <c:showVal val="1"/>
          </c:dLbls>
          <c:cat>
            <c:multiLvlStrRef>
              <c:f>Sheet8!$B$1:$O$2</c:f>
              <c:multiLvlStrCache>
                <c:ptCount val="14"/>
                <c:lvl>
                  <c:pt idx="0">
                    <c:v>SPA 1</c:v>
                  </c:pt>
                  <c:pt idx="1">
                    <c:v>SPA 2</c:v>
                  </c:pt>
                  <c:pt idx="2">
                    <c:v>SPA 3</c:v>
                  </c:pt>
                  <c:pt idx="3">
                    <c:v>SPA 4</c:v>
                  </c:pt>
                  <c:pt idx="4">
                    <c:v>SPA 5</c:v>
                  </c:pt>
                  <c:pt idx="5">
                    <c:v>SPA 6</c:v>
                  </c:pt>
                  <c:pt idx="6">
                    <c:v>SPA 7</c:v>
                  </c:pt>
                  <c:pt idx="7">
                    <c:v>SPA 8</c:v>
                  </c:pt>
                  <c:pt idx="8">
                    <c:v>SPA 9</c:v>
                  </c:pt>
                  <c:pt idx="9">
                    <c:v>SPA 1</c:v>
                  </c:pt>
                  <c:pt idx="10">
                    <c:v>SPA 2</c:v>
                  </c:pt>
                  <c:pt idx="11">
                    <c:v>SPA 3</c:v>
                  </c:pt>
                  <c:pt idx="12">
                    <c:v>SPA 4</c:v>
                  </c:pt>
                  <c:pt idx="13">
                    <c:v>SPA 5</c:v>
                  </c:pt>
                </c:lvl>
                <c:lvl>
                  <c:pt idx="0">
                    <c:v>IGNOU</c:v>
                  </c:pt>
                  <c:pt idx="9">
                    <c:v>JMI</c:v>
                  </c:pt>
                </c:lvl>
              </c:multiLvlStrCache>
            </c:multiLvlStrRef>
          </c:cat>
          <c:val>
            <c:numRef>
              <c:f>Sheet8!$B$6:$O$6</c:f>
              <c:numCache>
                <c:formatCode>General</c:formatCode>
                <c:ptCount val="14"/>
                <c:pt idx="0">
                  <c:v>9</c:v>
                </c:pt>
                <c:pt idx="1">
                  <c:v>14</c:v>
                </c:pt>
                <c:pt idx="2">
                  <c:v>9</c:v>
                </c:pt>
                <c:pt idx="3">
                  <c:v>10</c:v>
                </c:pt>
                <c:pt idx="4">
                  <c:v>9</c:v>
                </c:pt>
                <c:pt idx="5">
                  <c:v>13</c:v>
                </c:pt>
                <c:pt idx="6">
                  <c:v>13</c:v>
                </c:pt>
                <c:pt idx="7">
                  <c:v>14</c:v>
                </c:pt>
                <c:pt idx="8">
                  <c:v>13</c:v>
                </c:pt>
                <c:pt idx="9">
                  <c:v>9</c:v>
                </c:pt>
                <c:pt idx="10">
                  <c:v>10</c:v>
                </c:pt>
                <c:pt idx="11">
                  <c:v>13</c:v>
                </c:pt>
                <c:pt idx="12">
                  <c:v>13</c:v>
                </c:pt>
                <c:pt idx="13">
                  <c:v>13</c:v>
                </c:pt>
              </c:numCache>
            </c:numRef>
          </c:val>
        </c:ser>
        <c:ser>
          <c:idx val="4"/>
          <c:order val="4"/>
          <c:tx>
            <c:strRef>
              <c:f>Sheet8!$A$7</c:f>
              <c:strCache>
                <c:ptCount val="1"/>
                <c:pt idx="0">
                  <c:v>Technical Professional Skills</c:v>
                </c:pt>
              </c:strCache>
            </c:strRef>
          </c:tx>
          <c:dLbls>
            <c:txPr>
              <a:bodyPr/>
              <a:lstStyle/>
              <a:p>
                <a:pPr>
                  <a:defRPr sz="1200">
                    <a:latin typeface="+mj-lt"/>
                  </a:defRPr>
                </a:pPr>
                <a:endParaRPr lang="en-US"/>
              </a:p>
            </c:txPr>
            <c:showVal val="1"/>
          </c:dLbls>
          <c:cat>
            <c:multiLvlStrRef>
              <c:f>Sheet8!$B$1:$O$2</c:f>
              <c:multiLvlStrCache>
                <c:ptCount val="14"/>
                <c:lvl>
                  <c:pt idx="0">
                    <c:v>SPA 1</c:v>
                  </c:pt>
                  <c:pt idx="1">
                    <c:v>SPA 2</c:v>
                  </c:pt>
                  <c:pt idx="2">
                    <c:v>SPA 3</c:v>
                  </c:pt>
                  <c:pt idx="3">
                    <c:v>SPA 4</c:v>
                  </c:pt>
                  <c:pt idx="4">
                    <c:v>SPA 5</c:v>
                  </c:pt>
                  <c:pt idx="5">
                    <c:v>SPA 6</c:v>
                  </c:pt>
                  <c:pt idx="6">
                    <c:v>SPA 7</c:v>
                  </c:pt>
                  <c:pt idx="7">
                    <c:v>SPA 8</c:v>
                  </c:pt>
                  <c:pt idx="8">
                    <c:v>SPA 9</c:v>
                  </c:pt>
                  <c:pt idx="9">
                    <c:v>SPA 1</c:v>
                  </c:pt>
                  <c:pt idx="10">
                    <c:v>SPA 2</c:v>
                  </c:pt>
                  <c:pt idx="11">
                    <c:v>SPA 3</c:v>
                  </c:pt>
                  <c:pt idx="12">
                    <c:v>SPA 4</c:v>
                  </c:pt>
                  <c:pt idx="13">
                    <c:v>SPA 5</c:v>
                  </c:pt>
                </c:lvl>
                <c:lvl>
                  <c:pt idx="0">
                    <c:v>IGNOU</c:v>
                  </c:pt>
                  <c:pt idx="9">
                    <c:v>JMI</c:v>
                  </c:pt>
                </c:lvl>
              </c:multiLvlStrCache>
            </c:multiLvlStrRef>
          </c:cat>
          <c:val>
            <c:numRef>
              <c:f>Sheet8!$B$7:$O$7</c:f>
              <c:numCache>
                <c:formatCode>General</c:formatCode>
                <c:ptCount val="14"/>
                <c:pt idx="0">
                  <c:v>3</c:v>
                </c:pt>
                <c:pt idx="1">
                  <c:v>5</c:v>
                </c:pt>
                <c:pt idx="2">
                  <c:v>4</c:v>
                </c:pt>
                <c:pt idx="3">
                  <c:v>4</c:v>
                </c:pt>
                <c:pt idx="4">
                  <c:v>6</c:v>
                </c:pt>
                <c:pt idx="5">
                  <c:v>7</c:v>
                </c:pt>
                <c:pt idx="6">
                  <c:v>7</c:v>
                </c:pt>
                <c:pt idx="7">
                  <c:v>7</c:v>
                </c:pt>
                <c:pt idx="8">
                  <c:v>7</c:v>
                </c:pt>
                <c:pt idx="9">
                  <c:v>2</c:v>
                </c:pt>
                <c:pt idx="10">
                  <c:v>7</c:v>
                </c:pt>
                <c:pt idx="11">
                  <c:v>5</c:v>
                </c:pt>
                <c:pt idx="12">
                  <c:v>4</c:v>
                </c:pt>
                <c:pt idx="13">
                  <c:v>2</c:v>
                </c:pt>
              </c:numCache>
            </c:numRef>
          </c:val>
        </c:ser>
        <c:ser>
          <c:idx val="5"/>
          <c:order val="5"/>
          <c:tx>
            <c:strRef>
              <c:f>Sheet8!$A$8</c:f>
              <c:strCache>
                <c:ptCount val="1"/>
                <c:pt idx="0">
                  <c:v>Traditional Skills</c:v>
                </c:pt>
              </c:strCache>
            </c:strRef>
          </c:tx>
          <c:dLbls>
            <c:txPr>
              <a:bodyPr/>
              <a:lstStyle/>
              <a:p>
                <a:pPr>
                  <a:defRPr sz="1200">
                    <a:latin typeface="+mj-lt"/>
                  </a:defRPr>
                </a:pPr>
                <a:endParaRPr lang="en-US"/>
              </a:p>
            </c:txPr>
            <c:showVal val="1"/>
          </c:dLbls>
          <c:cat>
            <c:multiLvlStrRef>
              <c:f>Sheet8!$B$1:$O$2</c:f>
              <c:multiLvlStrCache>
                <c:ptCount val="14"/>
                <c:lvl>
                  <c:pt idx="0">
                    <c:v>SPA 1</c:v>
                  </c:pt>
                  <c:pt idx="1">
                    <c:v>SPA 2</c:v>
                  </c:pt>
                  <c:pt idx="2">
                    <c:v>SPA 3</c:v>
                  </c:pt>
                  <c:pt idx="3">
                    <c:v>SPA 4</c:v>
                  </c:pt>
                  <c:pt idx="4">
                    <c:v>SPA 5</c:v>
                  </c:pt>
                  <c:pt idx="5">
                    <c:v>SPA 6</c:v>
                  </c:pt>
                  <c:pt idx="6">
                    <c:v>SPA 7</c:v>
                  </c:pt>
                  <c:pt idx="7">
                    <c:v>SPA 8</c:v>
                  </c:pt>
                  <c:pt idx="8">
                    <c:v>SPA 9</c:v>
                  </c:pt>
                  <c:pt idx="9">
                    <c:v>SPA 1</c:v>
                  </c:pt>
                  <c:pt idx="10">
                    <c:v>SPA 2</c:v>
                  </c:pt>
                  <c:pt idx="11">
                    <c:v>SPA 3</c:v>
                  </c:pt>
                  <c:pt idx="12">
                    <c:v>SPA 4</c:v>
                  </c:pt>
                  <c:pt idx="13">
                    <c:v>SPA 5</c:v>
                  </c:pt>
                </c:lvl>
                <c:lvl>
                  <c:pt idx="0">
                    <c:v>IGNOU</c:v>
                  </c:pt>
                  <c:pt idx="9">
                    <c:v>JMI</c:v>
                  </c:pt>
                </c:lvl>
              </c:multiLvlStrCache>
            </c:multiLvlStrRef>
          </c:cat>
          <c:val>
            <c:numRef>
              <c:f>Sheet8!$B$8:$O$8</c:f>
              <c:numCache>
                <c:formatCode>General</c:formatCode>
                <c:ptCount val="14"/>
                <c:pt idx="0">
                  <c:v>3</c:v>
                </c:pt>
                <c:pt idx="1">
                  <c:v>3</c:v>
                </c:pt>
                <c:pt idx="2">
                  <c:v>3</c:v>
                </c:pt>
                <c:pt idx="3">
                  <c:v>3</c:v>
                </c:pt>
                <c:pt idx="4">
                  <c:v>3</c:v>
                </c:pt>
                <c:pt idx="5">
                  <c:v>3</c:v>
                </c:pt>
                <c:pt idx="6">
                  <c:v>3</c:v>
                </c:pt>
                <c:pt idx="7">
                  <c:v>3</c:v>
                </c:pt>
                <c:pt idx="8">
                  <c:v>3</c:v>
                </c:pt>
                <c:pt idx="9">
                  <c:v>3</c:v>
                </c:pt>
                <c:pt idx="10">
                  <c:v>3</c:v>
                </c:pt>
                <c:pt idx="11">
                  <c:v>3</c:v>
                </c:pt>
                <c:pt idx="12">
                  <c:v>3</c:v>
                </c:pt>
                <c:pt idx="13">
                  <c:v>3</c:v>
                </c:pt>
              </c:numCache>
            </c:numRef>
          </c:val>
        </c:ser>
        <c:dLbls>
          <c:showVal val="1"/>
        </c:dLbls>
        <c:overlap val="-25"/>
        <c:axId val="56111872"/>
        <c:axId val="56113408"/>
      </c:barChart>
      <c:catAx>
        <c:axId val="56111872"/>
        <c:scaling>
          <c:orientation val="minMax"/>
        </c:scaling>
        <c:axPos val="b"/>
        <c:majorTickMark val="none"/>
        <c:tickLblPos val="nextTo"/>
        <c:txPr>
          <a:bodyPr/>
          <a:lstStyle/>
          <a:p>
            <a:pPr>
              <a:defRPr>
                <a:latin typeface="+mj-lt"/>
              </a:defRPr>
            </a:pPr>
            <a:endParaRPr lang="en-US"/>
          </a:p>
        </c:txPr>
        <c:crossAx val="56113408"/>
        <c:crosses val="autoZero"/>
        <c:auto val="1"/>
        <c:lblAlgn val="ctr"/>
        <c:lblOffset val="100"/>
      </c:catAx>
      <c:valAx>
        <c:axId val="56113408"/>
        <c:scaling>
          <c:orientation val="minMax"/>
        </c:scaling>
        <c:delete val="1"/>
        <c:axPos val="l"/>
        <c:numFmt formatCode="General" sourceLinked="1"/>
        <c:tickLblPos val="none"/>
        <c:crossAx val="56111872"/>
        <c:crosses val="autoZero"/>
        <c:crossBetween val="between"/>
      </c:valAx>
    </c:plotArea>
    <c:legend>
      <c:legendPos val="t"/>
      <c:layout>
        <c:manualLayout>
          <c:xMode val="edge"/>
          <c:yMode val="edge"/>
          <c:x val="7.2080567537539837E-3"/>
          <c:y val="0.9307635009310985"/>
          <c:w val="0.98122112792186256"/>
          <c:h val="6.3181278317863895E-2"/>
        </c:manualLayout>
      </c:layout>
      <c:txPr>
        <a:bodyPr/>
        <a:lstStyle/>
        <a:p>
          <a:pPr>
            <a:defRPr>
              <a:latin typeface="+mj-lt"/>
            </a:defRPr>
          </a:pPr>
          <a:endParaRPr lang="en-US"/>
        </a:p>
      </c:txPr>
    </c:legend>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9"/>
  <c:chart>
    <c:title>
      <c:tx>
        <c:rich>
          <a:bodyPr/>
          <a:lstStyle/>
          <a:p>
            <a:pPr>
              <a:defRPr sz="1400">
                <a:latin typeface="+mj-lt"/>
              </a:defRPr>
            </a:pPr>
            <a:r>
              <a:rPr lang="en-US" sz="1400">
                <a:latin typeface="+mj-lt"/>
                <a:cs typeface="Times New Roman" pitchFamily="18" charset="0"/>
              </a:rPr>
              <a:t>Programme Conducted for skills up-gradation</a:t>
            </a:r>
          </a:p>
        </c:rich>
      </c:tx>
      <c:layout>
        <c:manualLayout>
          <c:xMode val="edge"/>
          <c:yMode val="edge"/>
          <c:x val="0.20323421329275146"/>
          <c:y val="0"/>
        </c:manualLayout>
      </c:layout>
    </c:title>
    <c:view3D>
      <c:rAngAx val="1"/>
    </c:view3D>
    <c:plotArea>
      <c:layout/>
      <c:bar3DChart>
        <c:barDir val="col"/>
        <c:grouping val="clustered"/>
        <c:ser>
          <c:idx val="0"/>
          <c:order val="0"/>
          <c:tx>
            <c:strRef>
              <c:f>Sheet1!$B$1</c:f>
              <c:strCache>
                <c:ptCount val="1"/>
                <c:pt idx="0">
                  <c:v>Series 1</c:v>
                </c:pt>
              </c:strCache>
            </c:strRef>
          </c:tx>
          <c:dLbls>
            <c:dLbl>
              <c:idx val="0"/>
              <c:layout>
                <c:manualLayout>
                  <c:x val="2.7611407273070418E-2"/>
                  <c:y val="-4.7131979307382284E-2"/>
                </c:manualLayout>
              </c:layout>
              <c:showVal val="1"/>
            </c:dLbl>
            <c:dLbl>
              <c:idx val="1"/>
              <c:layout>
                <c:manualLayout>
                  <c:x val="2.0971034398035038E-2"/>
                  <c:y val="-1.0542606908129979E-2"/>
                </c:manualLayout>
              </c:layout>
              <c:showVal val="1"/>
            </c:dLbl>
            <c:txPr>
              <a:bodyPr/>
              <a:lstStyle/>
              <a:p>
                <a:pPr>
                  <a:defRPr sz="1400" b="1">
                    <a:latin typeface="+mj-lt"/>
                    <a:cs typeface="Times New Roman" pitchFamily="18" charset="0"/>
                  </a:defRPr>
                </a:pPr>
                <a:endParaRPr lang="en-US"/>
              </a:p>
            </c:txPr>
            <c:showVal val="1"/>
          </c:dLbls>
          <c:cat>
            <c:strRef>
              <c:f>Sheet1!$A$2:$A$3</c:f>
              <c:strCache>
                <c:ptCount val="2"/>
                <c:pt idx="0">
                  <c:v>IGNOU </c:v>
                </c:pt>
                <c:pt idx="1">
                  <c:v>JMI</c:v>
                </c:pt>
              </c:strCache>
            </c:strRef>
          </c:cat>
          <c:val>
            <c:numRef>
              <c:f>Sheet1!$B$2:$B$3</c:f>
              <c:numCache>
                <c:formatCode>General</c:formatCode>
                <c:ptCount val="2"/>
                <c:pt idx="0">
                  <c:v>1</c:v>
                </c:pt>
                <c:pt idx="1">
                  <c:v>7</c:v>
                </c:pt>
              </c:numCache>
            </c:numRef>
          </c:val>
        </c:ser>
        <c:dLbls>
          <c:showVal val="1"/>
        </c:dLbls>
        <c:shape val="pyramid"/>
        <c:axId val="102598144"/>
        <c:axId val="102599680"/>
        <c:axId val="0"/>
      </c:bar3DChart>
      <c:catAx>
        <c:axId val="102598144"/>
        <c:scaling>
          <c:orientation val="minMax"/>
        </c:scaling>
        <c:axPos val="b"/>
        <c:majorTickMark val="none"/>
        <c:tickLblPos val="nextTo"/>
        <c:txPr>
          <a:bodyPr/>
          <a:lstStyle/>
          <a:p>
            <a:pPr>
              <a:defRPr sz="1400" b="1">
                <a:latin typeface="+mj-lt"/>
                <a:cs typeface="Times New Roman" pitchFamily="18" charset="0"/>
              </a:defRPr>
            </a:pPr>
            <a:endParaRPr lang="en-US"/>
          </a:p>
        </c:txPr>
        <c:crossAx val="102599680"/>
        <c:crosses val="autoZero"/>
        <c:auto val="1"/>
        <c:lblAlgn val="ctr"/>
        <c:lblOffset val="100"/>
      </c:catAx>
      <c:valAx>
        <c:axId val="102599680"/>
        <c:scaling>
          <c:orientation val="minMax"/>
        </c:scaling>
        <c:delete val="1"/>
        <c:axPos val="l"/>
        <c:numFmt formatCode="General" sourceLinked="1"/>
        <c:majorTickMark val="none"/>
        <c:tickLblPos val="none"/>
        <c:crossAx val="102598144"/>
        <c:crosses val="autoZero"/>
        <c:crossBetween val="between"/>
      </c:valAx>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73AC1A-7431-46EF-B374-657D907BAA62}" type="doc">
      <dgm:prSet loTypeId="urn:microsoft.com/office/officeart/2005/8/layout/pyramid2" loCatId="pyramid" qsTypeId="urn:microsoft.com/office/officeart/2005/8/quickstyle/simple4" qsCatId="simple" csTypeId="urn:microsoft.com/office/officeart/2005/8/colors/accent1_2" csCatId="accent1" phldr="1"/>
      <dgm:spPr/>
      <dgm:t>
        <a:bodyPr/>
        <a:lstStyle/>
        <a:p>
          <a:endParaRPr lang="en-US"/>
        </a:p>
      </dgm:t>
    </dgm:pt>
    <dgm:pt modelId="{2BF437B6-81C6-47CA-9467-CF03137587CC}">
      <dgm:prSet custT="1"/>
      <dgm:spPr/>
      <dgm:t>
        <a:bodyPr/>
        <a:lstStyle/>
        <a:p>
          <a:pPr algn="ctr" rtl="0"/>
          <a:r>
            <a:rPr lang="en-US" sz="2000" dirty="0" smtClean="0">
              <a:latin typeface="+mj-lt"/>
            </a:rPr>
            <a:t>Adaptability skills,</a:t>
          </a:r>
          <a:endParaRPr lang="en-US" sz="2000" dirty="0">
            <a:latin typeface="+mj-lt"/>
          </a:endParaRPr>
        </a:p>
      </dgm:t>
    </dgm:pt>
    <dgm:pt modelId="{2DB665B4-0619-4E7A-8F40-A48BF96C0EA9}" type="parTrans" cxnId="{9EBF2D4F-EA37-465E-B06A-0214145D92A1}">
      <dgm:prSet/>
      <dgm:spPr/>
      <dgm:t>
        <a:bodyPr/>
        <a:lstStyle/>
        <a:p>
          <a:pPr algn="ctr"/>
          <a:endParaRPr lang="en-US" sz="3200">
            <a:latin typeface="+mj-lt"/>
          </a:endParaRPr>
        </a:p>
      </dgm:t>
    </dgm:pt>
    <dgm:pt modelId="{BA1A6F1A-E0AF-467B-90BD-F6AA2F278EAC}" type="sibTrans" cxnId="{9EBF2D4F-EA37-465E-B06A-0214145D92A1}">
      <dgm:prSet/>
      <dgm:spPr/>
      <dgm:t>
        <a:bodyPr/>
        <a:lstStyle/>
        <a:p>
          <a:pPr algn="ctr"/>
          <a:endParaRPr lang="en-US" sz="3200">
            <a:latin typeface="+mj-lt"/>
          </a:endParaRPr>
        </a:p>
      </dgm:t>
    </dgm:pt>
    <dgm:pt modelId="{0C8DEDBA-99DF-49AC-8CD6-25FA035150DF}">
      <dgm:prSet custT="1"/>
      <dgm:spPr/>
      <dgm:t>
        <a:bodyPr/>
        <a:lstStyle/>
        <a:p>
          <a:pPr algn="ctr" rtl="0"/>
          <a:r>
            <a:rPr lang="en-US" sz="2000" dirty="0" smtClean="0">
              <a:latin typeface="+mj-lt"/>
            </a:rPr>
            <a:t>Analytical skills,</a:t>
          </a:r>
          <a:endParaRPr lang="en-US" sz="2000" dirty="0">
            <a:latin typeface="+mj-lt"/>
          </a:endParaRPr>
        </a:p>
      </dgm:t>
    </dgm:pt>
    <dgm:pt modelId="{27F1132A-34A5-4351-9BE1-C8DFD2C73166}" type="parTrans" cxnId="{EDEF2D82-9AA8-4624-A9B3-3B256AC37743}">
      <dgm:prSet/>
      <dgm:spPr/>
      <dgm:t>
        <a:bodyPr/>
        <a:lstStyle/>
        <a:p>
          <a:pPr algn="ctr"/>
          <a:endParaRPr lang="en-US" sz="3200">
            <a:latin typeface="+mj-lt"/>
          </a:endParaRPr>
        </a:p>
      </dgm:t>
    </dgm:pt>
    <dgm:pt modelId="{D280E419-AB6D-40FD-9545-73E32A94571B}" type="sibTrans" cxnId="{EDEF2D82-9AA8-4624-A9B3-3B256AC37743}">
      <dgm:prSet/>
      <dgm:spPr/>
      <dgm:t>
        <a:bodyPr/>
        <a:lstStyle/>
        <a:p>
          <a:pPr algn="ctr"/>
          <a:endParaRPr lang="en-US" sz="3200">
            <a:latin typeface="+mj-lt"/>
          </a:endParaRPr>
        </a:p>
      </dgm:t>
    </dgm:pt>
    <dgm:pt modelId="{52326C64-E415-4260-A80D-6477E72F7F9F}">
      <dgm:prSet custT="1"/>
      <dgm:spPr/>
      <dgm:t>
        <a:bodyPr/>
        <a:lstStyle/>
        <a:p>
          <a:pPr algn="ctr" rtl="0"/>
          <a:r>
            <a:rPr lang="en-US" sz="2000" dirty="0" smtClean="0">
              <a:latin typeface="+mj-lt"/>
            </a:rPr>
            <a:t>Assertiveness skills,</a:t>
          </a:r>
          <a:endParaRPr lang="en-US" sz="2000" dirty="0">
            <a:latin typeface="+mj-lt"/>
          </a:endParaRPr>
        </a:p>
      </dgm:t>
    </dgm:pt>
    <dgm:pt modelId="{35DC2657-FF76-4D83-8F5D-1BBAF7CE30D0}" type="parTrans" cxnId="{76F06DE2-97C6-44F0-8A6C-CCB61BD27E49}">
      <dgm:prSet/>
      <dgm:spPr/>
      <dgm:t>
        <a:bodyPr/>
        <a:lstStyle/>
        <a:p>
          <a:pPr algn="ctr"/>
          <a:endParaRPr lang="en-US" sz="3200">
            <a:latin typeface="+mj-lt"/>
          </a:endParaRPr>
        </a:p>
      </dgm:t>
    </dgm:pt>
    <dgm:pt modelId="{21DB8F0A-8D8F-4ABB-AD05-EEEDBE06694F}" type="sibTrans" cxnId="{76F06DE2-97C6-44F0-8A6C-CCB61BD27E49}">
      <dgm:prSet/>
      <dgm:spPr/>
      <dgm:t>
        <a:bodyPr/>
        <a:lstStyle/>
        <a:p>
          <a:pPr algn="ctr"/>
          <a:endParaRPr lang="en-US" sz="3200">
            <a:latin typeface="+mj-lt"/>
          </a:endParaRPr>
        </a:p>
      </dgm:t>
    </dgm:pt>
    <dgm:pt modelId="{7FC85A8C-2087-4457-9AC3-7C5C38F9F2C6}">
      <dgm:prSet custT="1"/>
      <dgm:spPr/>
      <dgm:t>
        <a:bodyPr/>
        <a:lstStyle/>
        <a:p>
          <a:pPr algn="ctr" rtl="0"/>
          <a:r>
            <a:rPr lang="en-US" sz="2000" dirty="0" smtClean="0">
              <a:latin typeface="+mj-lt"/>
            </a:rPr>
            <a:t>Creativity skills,</a:t>
          </a:r>
          <a:endParaRPr lang="en-US" sz="2000" dirty="0">
            <a:latin typeface="+mj-lt"/>
          </a:endParaRPr>
        </a:p>
      </dgm:t>
    </dgm:pt>
    <dgm:pt modelId="{FC3EB905-D92F-4A5C-B805-7899CFAC11B6}" type="parTrans" cxnId="{5DAC86EF-4EA9-41A4-98B9-D2EA2D1A7E80}">
      <dgm:prSet/>
      <dgm:spPr/>
      <dgm:t>
        <a:bodyPr/>
        <a:lstStyle/>
        <a:p>
          <a:pPr algn="ctr"/>
          <a:endParaRPr lang="en-US" sz="3200">
            <a:latin typeface="+mj-lt"/>
          </a:endParaRPr>
        </a:p>
      </dgm:t>
    </dgm:pt>
    <dgm:pt modelId="{1E356935-43A3-4913-9D86-240AFCC809F9}" type="sibTrans" cxnId="{5DAC86EF-4EA9-41A4-98B9-D2EA2D1A7E80}">
      <dgm:prSet/>
      <dgm:spPr/>
      <dgm:t>
        <a:bodyPr/>
        <a:lstStyle/>
        <a:p>
          <a:pPr algn="ctr"/>
          <a:endParaRPr lang="en-US" sz="3200">
            <a:latin typeface="+mj-lt"/>
          </a:endParaRPr>
        </a:p>
      </dgm:t>
    </dgm:pt>
    <dgm:pt modelId="{834BBB92-6153-4F3B-9888-FE3C676EE9A8}">
      <dgm:prSet custT="1"/>
      <dgm:spPr/>
      <dgm:t>
        <a:bodyPr/>
        <a:lstStyle/>
        <a:p>
          <a:pPr algn="ctr" rtl="0"/>
          <a:r>
            <a:rPr lang="en-US" sz="2000" dirty="0" smtClean="0">
              <a:latin typeface="+mj-lt"/>
            </a:rPr>
            <a:t>Communications skills,</a:t>
          </a:r>
          <a:endParaRPr lang="en-US" sz="2000" dirty="0">
            <a:latin typeface="+mj-lt"/>
          </a:endParaRPr>
        </a:p>
      </dgm:t>
    </dgm:pt>
    <dgm:pt modelId="{C06B56C0-6376-434A-85C8-9EB5FFFCC659}" type="parTrans" cxnId="{AE3CA3BF-FF93-4B64-8B77-A2E4571BC5B1}">
      <dgm:prSet/>
      <dgm:spPr/>
      <dgm:t>
        <a:bodyPr/>
        <a:lstStyle/>
        <a:p>
          <a:pPr algn="ctr"/>
          <a:endParaRPr lang="en-US" sz="3200">
            <a:latin typeface="+mj-lt"/>
          </a:endParaRPr>
        </a:p>
      </dgm:t>
    </dgm:pt>
    <dgm:pt modelId="{C95C92ED-9D83-4D95-B6E6-204FA7239971}" type="sibTrans" cxnId="{AE3CA3BF-FF93-4B64-8B77-A2E4571BC5B1}">
      <dgm:prSet/>
      <dgm:spPr/>
      <dgm:t>
        <a:bodyPr/>
        <a:lstStyle/>
        <a:p>
          <a:pPr algn="ctr"/>
          <a:endParaRPr lang="en-US" sz="3200">
            <a:latin typeface="+mj-lt"/>
          </a:endParaRPr>
        </a:p>
      </dgm:t>
    </dgm:pt>
    <dgm:pt modelId="{CDFFD0E9-0A86-467D-8275-86FC7B3C3A27}">
      <dgm:prSet custT="1"/>
      <dgm:spPr/>
      <dgm:t>
        <a:bodyPr/>
        <a:lstStyle/>
        <a:p>
          <a:pPr algn="ctr" rtl="0"/>
          <a:r>
            <a:rPr lang="en-US" sz="2000" dirty="0" smtClean="0">
              <a:latin typeface="+mj-lt"/>
            </a:rPr>
            <a:t>Customer relationship skills,</a:t>
          </a:r>
          <a:endParaRPr lang="en-US" sz="2000" dirty="0">
            <a:latin typeface="+mj-lt"/>
          </a:endParaRPr>
        </a:p>
      </dgm:t>
    </dgm:pt>
    <dgm:pt modelId="{DB4944C0-3DEF-4323-B1AB-A74933AB8D29}" type="parTrans" cxnId="{3AA820C5-DC8D-4606-B35C-7533165981F4}">
      <dgm:prSet/>
      <dgm:spPr/>
      <dgm:t>
        <a:bodyPr/>
        <a:lstStyle/>
        <a:p>
          <a:pPr algn="ctr"/>
          <a:endParaRPr lang="en-US" sz="3200">
            <a:latin typeface="+mj-lt"/>
          </a:endParaRPr>
        </a:p>
      </dgm:t>
    </dgm:pt>
    <dgm:pt modelId="{536434D2-8CE9-40F7-A94A-8AA587204E9D}" type="sibTrans" cxnId="{3AA820C5-DC8D-4606-B35C-7533165981F4}">
      <dgm:prSet/>
      <dgm:spPr/>
      <dgm:t>
        <a:bodyPr/>
        <a:lstStyle/>
        <a:p>
          <a:pPr algn="ctr"/>
          <a:endParaRPr lang="en-US" sz="3200">
            <a:latin typeface="+mj-lt"/>
          </a:endParaRPr>
        </a:p>
      </dgm:t>
    </dgm:pt>
    <dgm:pt modelId="{74AC683E-572A-4CA3-AF40-8B0ED05AB39A}">
      <dgm:prSet custT="1"/>
      <dgm:spPr/>
      <dgm:t>
        <a:bodyPr/>
        <a:lstStyle/>
        <a:p>
          <a:pPr algn="ctr" rtl="0"/>
          <a:r>
            <a:rPr lang="en-US" sz="2000" dirty="0" smtClean="0">
              <a:latin typeface="+mj-lt"/>
            </a:rPr>
            <a:t>Decision making skills,</a:t>
          </a:r>
          <a:endParaRPr lang="en-US" sz="2000" dirty="0">
            <a:latin typeface="+mj-lt"/>
          </a:endParaRPr>
        </a:p>
      </dgm:t>
    </dgm:pt>
    <dgm:pt modelId="{D11B24A9-B3B6-456C-8306-14EACF307FC5}" type="parTrans" cxnId="{08C73AE1-9EC4-4AE2-BF0D-B977D2A36810}">
      <dgm:prSet/>
      <dgm:spPr/>
      <dgm:t>
        <a:bodyPr/>
        <a:lstStyle/>
        <a:p>
          <a:pPr algn="ctr"/>
          <a:endParaRPr lang="en-US" sz="3200">
            <a:latin typeface="+mj-lt"/>
          </a:endParaRPr>
        </a:p>
      </dgm:t>
    </dgm:pt>
    <dgm:pt modelId="{5528978B-B5DC-4427-B3DD-45CB83F4A336}" type="sibTrans" cxnId="{08C73AE1-9EC4-4AE2-BF0D-B977D2A36810}">
      <dgm:prSet/>
      <dgm:spPr/>
      <dgm:t>
        <a:bodyPr/>
        <a:lstStyle/>
        <a:p>
          <a:pPr algn="ctr"/>
          <a:endParaRPr lang="en-US" sz="3200">
            <a:latin typeface="+mj-lt"/>
          </a:endParaRPr>
        </a:p>
      </dgm:t>
    </dgm:pt>
    <dgm:pt modelId="{A3DF01BB-AFE4-4C48-A9CE-136804B9AA7E}">
      <dgm:prSet custT="1"/>
      <dgm:spPr/>
      <dgm:t>
        <a:bodyPr/>
        <a:lstStyle/>
        <a:p>
          <a:pPr algn="ctr" rtl="0"/>
          <a:r>
            <a:rPr lang="en-US" sz="2000" dirty="0" smtClean="0">
              <a:latin typeface="+mj-lt"/>
            </a:rPr>
            <a:t>Flexibility skills,</a:t>
          </a:r>
          <a:endParaRPr lang="en-US" sz="2000" dirty="0">
            <a:latin typeface="+mj-lt"/>
          </a:endParaRPr>
        </a:p>
      </dgm:t>
    </dgm:pt>
    <dgm:pt modelId="{3CD9B901-3633-43C5-AA6B-D15550BFB35B}" type="parTrans" cxnId="{301AF769-2AFD-42DF-92FA-97BF705BF95C}">
      <dgm:prSet/>
      <dgm:spPr/>
      <dgm:t>
        <a:bodyPr/>
        <a:lstStyle/>
        <a:p>
          <a:pPr algn="ctr"/>
          <a:endParaRPr lang="en-US" sz="3200">
            <a:latin typeface="+mj-lt"/>
          </a:endParaRPr>
        </a:p>
      </dgm:t>
    </dgm:pt>
    <dgm:pt modelId="{4EE1033E-EEDF-4D8B-A4DD-92FD62E1B341}" type="sibTrans" cxnId="{301AF769-2AFD-42DF-92FA-97BF705BF95C}">
      <dgm:prSet/>
      <dgm:spPr/>
      <dgm:t>
        <a:bodyPr/>
        <a:lstStyle/>
        <a:p>
          <a:pPr algn="ctr"/>
          <a:endParaRPr lang="en-US" sz="3200">
            <a:latin typeface="+mj-lt"/>
          </a:endParaRPr>
        </a:p>
      </dgm:t>
    </dgm:pt>
    <dgm:pt modelId="{6BD23E9A-2181-4BD4-A564-C13611E8382A}">
      <dgm:prSet custT="1"/>
      <dgm:spPr/>
      <dgm:t>
        <a:bodyPr/>
        <a:lstStyle/>
        <a:p>
          <a:pPr algn="ctr" rtl="0"/>
          <a:r>
            <a:rPr lang="en-US" sz="2000" dirty="0" smtClean="0">
              <a:latin typeface="+mj-lt"/>
            </a:rPr>
            <a:t>Innovation skills,</a:t>
          </a:r>
          <a:endParaRPr lang="en-US" sz="2000" dirty="0">
            <a:latin typeface="+mj-lt"/>
          </a:endParaRPr>
        </a:p>
      </dgm:t>
    </dgm:pt>
    <dgm:pt modelId="{DEA716CC-FC93-4AE5-8037-0C2B67743E6D}" type="parTrans" cxnId="{449CDD20-B28C-42B5-B264-6B169177B06E}">
      <dgm:prSet/>
      <dgm:spPr/>
      <dgm:t>
        <a:bodyPr/>
        <a:lstStyle/>
        <a:p>
          <a:pPr algn="ctr"/>
          <a:endParaRPr lang="en-US" sz="3200">
            <a:latin typeface="+mj-lt"/>
          </a:endParaRPr>
        </a:p>
      </dgm:t>
    </dgm:pt>
    <dgm:pt modelId="{46F6EBFC-4B19-4F88-A714-557E049501E6}" type="sibTrans" cxnId="{449CDD20-B28C-42B5-B264-6B169177B06E}">
      <dgm:prSet/>
      <dgm:spPr/>
      <dgm:t>
        <a:bodyPr/>
        <a:lstStyle/>
        <a:p>
          <a:pPr algn="ctr"/>
          <a:endParaRPr lang="en-US" sz="3200">
            <a:latin typeface="+mj-lt"/>
          </a:endParaRPr>
        </a:p>
      </dgm:t>
    </dgm:pt>
    <dgm:pt modelId="{E1ABFF3F-9EFE-4CC3-87F3-D4882CAA29F2}">
      <dgm:prSet custT="1"/>
      <dgm:spPr/>
      <dgm:t>
        <a:bodyPr/>
        <a:lstStyle/>
        <a:p>
          <a:pPr algn="ctr" rtl="0"/>
          <a:r>
            <a:rPr lang="en-US" sz="2000" dirty="0" smtClean="0">
              <a:latin typeface="+mj-lt"/>
            </a:rPr>
            <a:t>Interpersonal skills,</a:t>
          </a:r>
          <a:endParaRPr lang="en-US" sz="2000" dirty="0">
            <a:latin typeface="+mj-lt"/>
          </a:endParaRPr>
        </a:p>
      </dgm:t>
    </dgm:pt>
    <dgm:pt modelId="{3B51B818-A0EE-4A2B-9AAB-F70C25EE1660}" type="parTrans" cxnId="{AD2452F4-75CE-4D35-8BBC-B7B213617A74}">
      <dgm:prSet/>
      <dgm:spPr/>
      <dgm:t>
        <a:bodyPr/>
        <a:lstStyle/>
        <a:p>
          <a:pPr algn="ctr"/>
          <a:endParaRPr lang="en-US" sz="3200">
            <a:latin typeface="+mj-lt"/>
          </a:endParaRPr>
        </a:p>
      </dgm:t>
    </dgm:pt>
    <dgm:pt modelId="{579A2642-CEE7-4B8A-B859-143B93288F25}" type="sibTrans" cxnId="{AD2452F4-75CE-4D35-8BBC-B7B213617A74}">
      <dgm:prSet/>
      <dgm:spPr/>
      <dgm:t>
        <a:bodyPr/>
        <a:lstStyle/>
        <a:p>
          <a:pPr algn="ctr"/>
          <a:endParaRPr lang="en-US" sz="3200">
            <a:latin typeface="+mj-lt"/>
          </a:endParaRPr>
        </a:p>
      </dgm:t>
    </dgm:pt>
    <dgm:pt modelId="{92FC1D0E-8DB6-4CCD-915A-7E4B9B550A75}">
      <dgm:prSet custT="1"/>
      <dgm:spPr/>
      <dgm:t>
        <a:bodyPr/>
        <a:lstStyle/>
        <a:p>
          <a:pPr algn="ctr" rtl="0"/>
          <a:r>
            <a:rPr lang="en-US" sz="2000" dirty="0" smtClean="0">
              <a:latin typeface="+mj-lt"/>
            </a:rPr>
            <a:t>Presentation skills,</a:t>
          </a:r>
          <a:endParaRPr lang="en-US" sz="2000" dirty="0">
            <a:latin typeface="+mj-lt"/>
          </a:endParaRPr>
        </a:p>
      </dgm:t>
    </dgm:pt>
    <dgm:pt modelId="{AB4C6B3B-2D89-4D09-847B-D97F3D884FAB}" type="parTrans" cxnId="{8D287388-A332-4A91-8D1A-E84B309AFE5A}">
      <dgm:prSet/>
      <dgm:spPr/>
      <dgm:t>
        <a:bodyPr/>
        <a:lstStyle/>
        <a:p>
          <a:pPr algn="ctr"/>
          <a:endParaRPr lang="en-US" sz="3200">
            <a:latin typeface="+mj-lt"/>
          </a:endParaRPr>
        </a:p>
      </dgm:t>
    </dgm:pt>
    <dgm:pt modelId="{876C73E9-1D86-485C-9047-7F1965BF936A}" type="sibTrans" cxnId="{8D287388-A332-4A91-8D1A-E84B309AFE5A}">
      <dgm:prSet/>
      <dgm:spPr/>
      <dgm:t>
        <a:bodyPr/>
        <a:lstStyle/>
        <a:p>
          <a:pPr algn="ctr"/>
          <a:endParaRPr lang="en-US" sz="3200">
            <a:latin typeface="+mj-lt"/>
          </a:endParaRPr>
        </a:p>
      </dgm:t>
    </dgm:pt>
    <dgm:pt modelId="{18E8D4B8-7F48-48EC-A429-FCC69C2E5A6C}">
      <dgm:prSet custT="1"/>
      <dgm:spPr/>
      <dgm:t>
        <a:bodyPr/>
        <a:lstStyle/>
        <a:p>
          <a:pPr algn="ctr" rtl="0"/>
          <a:r>
            <a:rPr lang="en-US" sz="2000" dirty="0" smtClean="0">
              <a:latin typeface="+mj-lt"/>
            </a:rPr>
            <a:t>Problem solving skills,</a:t>
          </a:r>
          <a:endParaRPr lang="en-US" sz="2000" dirty="0">
            <a:latin typeface="+mj-lt"/>
          </a:endParaRPr>
        </a:p>
      </dgm:t>
    </dgm:pt>
    <dgm:pt modelId="{C71629C3-3D19-48D5-B858-22DE19664F7D}" type="parTrans" cxnId="{94D664F8-C7C9-449F-A137-BC02B22BF4A4}">
      <dgm:prSet/>
      <dgm:spPr/>
      <dgm:t>
        <a:bodyPr/>
        <a:lstStyle/>
        <a:p>
          <a:pPr algn="ctr"/>
          <a:endParaRPr lang="en-US" sz="3200">
            <a:latin typeface="+mj-lt"/>
          </a:endParaRPr>
        </a:p>
      </dgm:t>
    </dgm:pt>
    <dgm:pt modelId="{3315A3D1-A2D3-4E10-970F-37CB29183D46}" type="sibTrans" cxnId="{94D664F8-C7C9-449F-A137-BC02B22BF4A4}">
      <dgm:prSet/>
      <dgm:spPr/>
      <dgm:t>
        <a:bodyPr/>
        <a:lstStyle/>
        <a:p>
          <a:pPr algn="ctr"/>
          <a:endParaRPr lang="en-US" sz="3200">
            <a:latin typeface="+mj-lt"/>
          </a:endParaRPr>
        </a:p>
      </dgm:t>
    </dgm:pt>
    <dgm:pt modelId="{01894B45-BAD4-4858-92EB-ADBFD1183E15}">
      <dgm:prSet custT="1"/>
      <dgm:spPr/>
      <dgm:t>
        <a:bodyPr/>
        <a:lstStyle/>
        <a:p>
          <a:pPr algn="ctr" rtl="0"/>
          <a:r>
            <a:rPr lang="en-US" sz="2000" dirty="0" smtClean="0">
              <a:latin typeface="+mj-lt"/>
            </a:rPr>
            <a:t>Self-confidence skills and</a:t>
          </a:r>
          <a:endParaRPr lang="en-US" sz="2000" dirty="0">
            <a:latin typeface="+mj-lt"/>
          </a:endParaRPr>
        </a:p>
      </dgm:t>
    </dgm:pt>
    <dgm:pt modelId="{D2D1FE14-4724-446A-A3DF-50B40A211A3F}" type="parTrans" cxnId="{102A3FD1-D52E-41CD-AA0D-FA9671EE3596}">
      <dgm:prSet/>
      <dgm:spPr/>
      <dgm:t>
        <a:bodyPr/>
        <a:lstStyle/>
        <a:p>
          <a:pPr algn="ctr"/>
          <a:endParaRPr lang="en-US" sz="3200">
            <a:latin typeface="+mj-lt"/>
          </a:endParaRPr>
        </a:p>
      </dgm:t>
    </dgm:pt>
    <dgm:pt modelId="{14F831D6-1275-4335-B29B-8F76CEA9C45E}" type="sibTrans" cxnId="{102A3FD1-D52E-41CD-AA0D-FA9671EE3596}">
      <dgm:prSet/>
      <dgm:spPr/>
      <dgm:t>
        <a:bodyPr/>
        <a:lstStyle/>
        <a:p>
          <a:pPr algn="ctr"/>
          <a:endParaRPr lang="en-US" sz="3200">
            <a:latin typeface="+mj-lt"/>
          </a:endParaRPr>
        </a:p>
      </dgm:t>
    </dgm:pt>
    <dgm:pt modelId="{F16A5D9F-E9A8-41BA-B1C6-61CA12BFA28C}">
      <dgm:prSet custT="1"/>
      <dgm:spPr/>
      <dgm:t>
        <a:bodyPr/>
        <a:lstStyle/>
        <a:p>
          <a:pPr algn="ctr" rtl="0"/>
          <a:r>
            <a:rPr lang="en-US" sz="2000" dirty="0" smtClean="0">
              <a:latin typeface="+mj-lt"/>
            </a:rPr>
            <a:t>Service attitude skills</a:t>
          </a:r>
          <a:endParaRPr lang="en-US" sz="2000" dirty="0">
            <a:latin typeface="+mj-lt"/>
          </a:endParaRPr>
        </a:p>
      </dgm:t>
    </dgm:pt>
    <dgm:pt modelId="{C614DE51-51E2-49E8-93F7-2C44926824CF}" type="parTrans" cxnId="{0FE0A07C-D044-4642-8332-ACFC119476CA}">
      <dgm:prSet/>
      <dgm:spPr/>
      <dgm:t>
        <a:bodyPr/>
        <a:lstStyle/>
        <a:p>
          <a:pPr algn="ctr"/>
          <a:endParaRPr lang="en-US" sz="3200">
            <a:latin typeface="+mj-lt"/>
          </a:endParaRPr>
        </a:p>
      </dgm:t>
    </dgm:pt>
    <dgm:pt modelId="{26D6DCCB-A873-493E-98C3-603684A3D5C6}" type="sibTrans" cxnId="{0FE0A07C-D044-4642-8332-ACFC119476CA}">
      <dgm:prSet/>
      <dgm:spPr/>
      <dgm:t>
        <a:bodyPr/>
        <a:lstStyle/>
        <a:p>
          <a:pPr algn="ctr"/>
          <a:endParaRPr lang="en-US" sz="3200">
            <a:latin typeface="+mj-lt"/>
          </a:endParaRPr>
        </a:p>
      </dgm:t>
    </dgm:pt>
    <dgm:pt modelId="{B147E24E-B4C4-4AE8-94C4-46FD1161FCD5}" type="pres">
      <dgm:prSet presAssocID="{4873AC1A-7431-46EF-B374-657D907BAA62}" presName="compositeShape" presStyleCnt="0">
        <dgm:presLayoutVars>
          <dgm:dir/>
          <dgm:resizeHandles/>
        </dgm:presLayoutVars>
      </dgm:prSet>
      <dgm:spPr/>
      <dgm:t>
        <a:bodyPr/>
        <a:lstStyle/>
        <a:p>
          <a:endParaRPr lang="en-US"/>
        </a:p>
      </dgm:t>
    </dgm:pt>
    <dgm:pt modelId="{A5DC2178-89EE-4C52-BFAE-F3A3C92FB537}" type="pres">
      <dgm:prSet presAssocID="{4873AC1A-7431-46EF-B374-657D907BAA62}" presName="pyramid" presStyleLbl="node1" presStyleIdx="0" presStyleCnt="1" custScaleX="86593" custLinFactNeighborX="-2190"/>
      <dgm:spPr/>
      <dgm:t>
        <a:bodyPr/>
        <a:lstStyle/>
        <a:p>
          <a:endParaRPr lang="en-US"/>
        </a:p>
      </dgm:t>
    </dgm:pt>
    <dgm:pt modelId="{D71C3861-B6EB-4A48-BA23-F2DA769E3CE7}" type="pres">
      <dgm:prSet presAssocID="{4873AC1A-7431-46EF-B374-657D907BAA62}" presName="theList" presStyleCnt="0"/>
      <dgm:spPr/>
      <dgm:t>
        <a:bodyPr/>
        <a:lstStyle/>
        <a:p>
          <a:endParaRPr lang="en-US"/>
        </a:p>
      </dgm:t>
    </dgm:pt>
    <dgm:pt modelId="{A8DD9348-B2BA-459D-9F09-999DAC14683E}" type="pres">
      <dgm:prSet presAssocID="{2BF437B6-81C6-47CA-9467-CF03137587CC}" presName="aNode" presStyleLbl="fgAcc1" presStyleIdx="0" presStyleCnt="14">
        <dgm:presLayoutVars>
          <dgm:bulletEnabled val="1"/>
        </dgm:presLayoutVars>
      </dgm:prSet>
      <dgm:spPr/>
      <dgm:t>
        <a:bodyPr/>
        <a:lstStyle/>
        <a:p>
          <a:endParaRPr lang="en-US"/>
        </a:p>
      </dgm:t>
    </dgm:pt>
    <dgm:pt modelId="{D2CBADE7-DE92-48FF-ACDE-C1D43991EBB3}" type="pres">
      <dgm:prSet presAssocID="{2BF437B6-81C6-47CA-9467-CF03137587CC}" presName="aSpace" presStyleCnt="0"/>
      <dgm:spPr/>
      <dgm:t>
        <a:bodyPr/>
        <a:lstStyle/>
        <a:p>
          <a:endParaRPr lang="en-US"/>
        </a:p>
      </dgm:t>
    </dgm:pt>
    <dgm:pt modelId="{E4C20598-0FB3-474E-B04C-44828E650130}" type="pres">
      <dgm:prSet presAssocID="{0C8DEDBA-99DF-49AC-8CD6-25FA035150DF}" presName="aNode" presStyleLbl="fgAcc1" presStyleIdx="1" presStyleCnt="14">
        <dgm:presLayoutVars>
          <dgm:bulletEnabled val="1"/>
        </dgm:presLayoutVars>
      </dgm:prSet>
      <dgm:spPr/>
      <dgm:t>
        <a:bodyPr/>
        <a:lstStyle/>
        <a:p>
          <a:endParaRPr lang="en-US"/>
        </a:p>
      </dgm:t>
    </dgm:pt>
    <dgm:pt modelId="{8D26F78F-A3F8-4FE0-9F39-A5947EF74DB8}" type="pres">
      <dgm:prSet presAssocID="{0C8DEDBA-99DF-49AC-8CD6-25FA035150DF}" presName="aSpace" presStyleCnt="0"/>
      <dgm:spPr/>
      <dgm:t>
        <a:bodyPr/>
        <a:lstStyle/>
        <a:p>
          <a:endParaRPr lang="en-US"/>
        </a:p>
      </dgm:t>
    </dgm:pt>
    <dgm:pt modelId="{6F3F45B2-13C8-402D-B385-B29EA0559B4D}" type="pres">
      <dgm:prSet presAssocID="{52326C64-E415-4260-A80D-6477E72F7F9F}" presName="aNode" presStyleLbl="fgAcc1" presStyleIdx="2" presStyleCnt="14">
        <dgm:presLayoutVars>
          <dgm:bulletEnabled val="1"/>
        </dgm:presLayoutVars>
      </dgm:prSet>
      <dgm:spPr/>
      <dgm:t>
        <a:bodyPr/>
        <a:lstStyle/>
        <a:p>
          <a:endParaRPr lang="en-US"/>
        </a:p>
      </dgm:t>
    </dgm:pt>
    <dgm:pt modelId="{FEBB9553-9BEA-4CF9-A876-3024227B86A3}" type="pres">
      <dgm:prSet presAssocID="{52326C64-E415-4260-A80D-6477E72F7F9F}" presName="aSpace" presStyleCnt="0"/>
      <dgm:spPr/>
      <dgm:t>
        <a:bodyPr/>
        <a:lstStyle/>
        <a:p>
          <a:endParaRPr lang="en-US"/>
        </a:p>
      </dgm:t>
    </dgm:pt>
    <dgm:pt modelId="{65128CAD-3465-4541-937F-01D9046C51A4}" type="pres">
      <dgm:prSet presAssocID="{7FC85A8C-2087-4457-9AC3-7C5C38F9F2C6}" presName="aNode" presStyleLbl="fgAcc1" presStyleIdx="3" presStyleCnt="14">
        <dgm:presLayoutVars>
          <dgm:bulletEnabled val="1"/>
        </dgm:presLayoutVars>
      </dgm:prSet>
      <dgm:spPr/>
      <dgm:t>
        <a:bodyPr/>
        <a:lstStyle/>
        <a:p>
          <a:endParaRPr lang="en-US"/>
        </a:p>
      </dgm:t>
    </dgm:pt>
    <dgm:pt modelId="{DD4E40F0-A55F-4D00-9AE4-4416236315C5}" type="pres">
      <dgm:prSet presAssocID="{7FC85A8C-2087-4457-9AC3-7C5C38F9F2C6}" presName="aSpace" presStyleCnt="0"/>
      <dgm:spPr/>
      <dgm:t>
        <a:bodyPr/>
        <a:lstStyle/>
        <a:p>
          <a:endParaRPr lang="en-US"/>
        </a:p>
      </dgm:t>
    </dgm:pt>
    <dgm:pt modelId="{EAD3ECEB-149F-49E6-ABC2-62164DACF696}" type="pres">
      <dgm:prSet presAssocID="{834BBB92-6153-4F3B-9888-FE3C676EE9A8}" presName="aNode" presStyleLbl="fgAcc1" presStyleIdx="4" presStyleCnt="14">
        <dgm:presLayoutVars>
          <dgm:bulletEnabled val="1"/>
        </dgm:presLayoutVars>
      </dgm:prSet>
      <dgm:spPr/>
      <dgm:t>
        <a:bodyPr/>
        <a:lstStyle/>
        <a:p>
          <a:endParaRPr lang="en-US"/>
        </a:p>
      </dgm:t>
    </dgm:pt>
    <dgm:pt modelId="{816797D8-D073-4234-BBD1-AF50D7521142}" type="pres">
      <dgm:prSet presAssocID="{834BBB92-6153-4F3B-9888-FE3C676EE9A8}" presName="aSpace" presStyleCnt="0"/>
      <dgm:spPr/>
      <dgm:t>
        <a:bodyPr/>
        <a:lstStyle/>
        <a:p>
          <a:endParaRPr lang="en-US"/>
        </a:p>
      </dgm:t>
    </dgm:pt>
    <dgm:pt modelId="{5B9E97DC-F824-4C22-8D5C-E23E2C16F616}" type="pres">
      <dgm:prSet presAssocID="{CDFFD0E9-0A86-467D-8275-86FC7B3C3A27}" presName="aNode" presStyleLbl="fgAcc1" presStyleIdx="5" presStyleCnt="14">
        <dgm:presLayoutVars>
          <dgm:bulletEnabled val="1"/>
        </dgm:presLayoutVars>
      </dgm:prSet>
      <dgm:spPr/>
      <dgm:t>
        <a:bodyPr/>
        <a:lstStyle/>
        <a:p>
          <a:endParaRPr lang="en-US"/>
        </a:p>
      </dgm:t>
    </dgm:pt>
    <dgm:pt modelId="{D56BF597-920E-4E3B-93F3-485414EE926A}" type="pres">
      <dgm:prSet presAssocID="{CDFFD0E9-0A86-467D-8275-86FC7B3C3A27}" presName="aSpace" presStyleCnt="0"/>
      <dgm:spPr/>
      <dgm:t>
        <a:bodyPr/>
        <a:lstStyle/>
        <a:p>
          <a:endParaRPr lang="en-US"/>
        </a:p>
      </dgm:t>
    </dgm:pt>
    <dgm:pt modelId="{EE441B0C-5E2B-4405-971A-6229771270E3}" type="pres">
      <dgm:prSet presAssocID="{74AC683E-572A-4CA3-AF40-8B0ED05AB39A}" presName="aNode" presStyleLbl="fgAcc1" presStyleIdx="6" presStyleCnt="14">
        <dgm:presLayoutVars>
          <dgm:bulletEnabled val="1"/>
        </dgm:presLayoutVars>
      </dgm:prSet>
      <dgm:spPr/>
      <dgm:t>
        <a:bodyPr/>
        <a:lstStyle/>
        <a:p>
          <a:endParaRPr lang="en-US"/>
        </a:p>
      </dgm:t>
    </dgm:pt>
    <dgm:pt modelId="{12CBD18F-E28C-4D50-888B-34545862F03C}" type="pres">
      <dgm:prSet presAssocID="{74AC683E-572A-4CA3-AF40-8B0ED05AB39A}" presName="aSpace" presStyleCnt="0"/>
      <dgm:spPr/>
      <dgm:t>
        <a:bodyPr/>
        <a:lstStyle/>
        <a:p>
          <a:endParaRPr lang="en-US"/>
        </a:p>
      </dgm:t>
    </dgm:pt>
    <dgm:pt modelId="{F225D314-2337-4019-A974-E90EB707E2C5}" type="pres">
      <dgm:prSet presAssocID="{A3DF01BB-AFE4-4C48-A9CE-136804B9AA7E}" presName="aNode" presStyleLbl="fgAcc1" presStyleIdx="7" presStyleCnt="14">
        <dgm:presLayoutVars>
          <dgm:bulletEnabled val="1"/>
        </dgm:presLayoutVars>
      </dgm:prSet>
      <dgm:spPr/>
      <dgm:t>
        <a:bodyPr/>
        <a:lstStyle/>
        <a:p>
          <a:endParaRPr lang="en-US"/>
        </a:p>
      </dgm:t>
    </dgm:pt>
    <dgm:pt modelId="{DC4435A3-91EE-4A95-9671-146D0D653B82}" type="pres">
      <dgm:prSet presAssocID="{A3DF01BB-AFE4-4C48-A9CE-136804B9AA7E}" presName="aSpace" presStyleCnt="0"/>
      <dgm:spPr/>
      <dgm:t>
        <a:bodyPr/>
        <a:lstStyle/>
        <a:p>
          <a:endParaRPr lang="en-US"/>
        </a:p>
      </dgm:t>
    </dgm:pt>
    <dgm:pt modelId="{BFB602FC-3DE1-47A8-B2FF-C94CCC07618D}" type="pres">
      <dgm:prSet presAssocID="{6BD23E9A-2181-4BD4-A564-C13611E8382A}" presName="aNode" presStyleLbl="fgAcc1" presStyleIdx="8" presStyleCnt="14">
        <dgm:presLayoutVars>
          <dgm:bulletEnabled val="1"/>
        </dgm:presLayoutVars>
      </dgm:prSet>
      <dgm:spPr/>
      <dgm:t>
        <a:bodyPr/>
        <a:lstStyle/>
        <a:p>
          <a:endParaRPr lang="en-US"/>
        </a:p>
      </dgm:t>
    </dgm:pt>
    <dgm:pt modelId="{69D77105-EA55-4103-B59D-BF935EBF4892}" type="pres">
      <dgm:prSet presAssocID="{6BD23E9A-2181-4BD4-A564-C13611E8382A}" presName="aSpace" presStyleCnt="0"/>
      <dgm:spPr/>
      <dgm:t>
        <a:bodyPr/>
        <a:lstStyle/>
        <a:p>
          <a:endParaRPr lang="en-US"/>
        </a:p>
      </dgm:t>
    </dgm:pt>
    <dgm:pt modelId="{6AC61366-7C09-4ADB-8A60-B12DFF299E71}" type="pres">
      <dgm:prSet presAssocID="{E1ABFF3F-9EFE-4CC3-87F3-D4882CAA29F2}" presName="aNode" presStyleLbl="fgAcc1" presStyleIdx="9" presStyleCnt="14">
        <dgm:presLayoutVars>
          <dgm:bulletEnabled val="1"/>
        </dgm:presLayoutVars>
      </dgm:prSet>
      <dgm:spPr/>
      <dgm:t>
        <a:bodyPr/>
        <a:lstStyle/>
        <a:p>
          <a:endParaRPr lang="en-US"/>
        </a:p>
      </dgm:t>
    </dgm:pt>
    <dgm:pt modelId="{744B3A94-535F-4C1E-8CB9-D8E9DCE53B39}" type="pres">
      <dgm:prSet presAssocID="{E1ABFF3F-9EFE-4CC3-87F3-D4882CAA29F2}" presName="aSpace" presStyleCnt="0"/>
      <dgm:spPr/>
      <dgm:t>
        <a:bodyPr/>
        <a:lstStyle/>
        <a:p>
          <a:endParaRPr lang="en-US"/>
        </a:p>
      </dgm:t>
    </dgm:pt>
    <dgm:pt modelId="{94DE2920-0255-4B3B-85C9-3A3A6004C793}" type="pres">
      <dgm:prSet presAssocID="{92FC1D0E-8DB6-4CCD-915A-7E4B9B550A75}" presName="aNode" presStyleLbl="fgAcc1" presStyleIdx="10" presStyleCnt="14">
        <dgm:presLayoutVars>
          <dgm:bulletEnabled val="1"/>
        </dgm:presLayoutVars>
      </dgm:prSet>
      <dgm:spPr/>
      <dgm:t>
        <a:bodyPr/>
        <a:lstStyle/>
        <a:p>
          <a:endParaRPr lang="en-US"/>
        </a:p>
      </dgm:t>
    </dgm:pt>
    <dgm:pt modelId="{D9965B70-577D-4C69-AE81-AE14D7B75A75}" type="pres">
      <dgm:prSet presAssocID="{92FC1D0E-8DB6-4CCD-915A-7E4B9B550A75}" presName="aSpace" presStyleCnt="0"/>
      <dgm:spPr/>
      <dgm:t>
        <a:bodyPr/>
        <a:lstStyle/>
        <a:p>
          <a:endParaRPr lang="en-US"/>
        </a:p>
      </dgm:t>
    </dgm:pt>
    <dgm:pt modelId="{6FC2699B-3127-4B3B-87D9-A5E471387CD8}" type="pres">
      <dgm:prSet presAssocID="{18E8D4B8-7F48-48EC-A429-FCC69C2E5A6C}" presName="aNode" presStyleLbl="fgAcc1" presStyleIdx="11" presStyleCnt="14">
        <dgm:presLayoutVars>
          <dgm:bulletEnabled val="1"/>
        </dgm:presLayoutVars>
      </dgm:prSet>
      <dgm:spPr/>
      <dgm:t>
        <a:bodyPr/>
        <a:lstStyle/>
        <a:p>
          <a:endParaRPr lang="en-US"/>
        </a:p>
      </dgm:t>
    </dgm:pt>
    <dgm:pt modelId="{BB3E9A1B-E144-4021-999B-83E0DC29ED32}" type="pres">
      <dgm:prSet presAssocID="{18E8D4B8-7F48-48EC-A429-FCC69C2E5A6C}" presName="aSpace" presStyleCnt="0"/>
      <dgm:spPr/>
      <dgm:t>
        <a:bodyPr/>
        <a:lstStyle/>
        <a:p>
          <a:endParaRPr lang="en-US"/>
        </a:p>
      </dgm:t>
    </dgm:pt>
    <dgm:pt modelId="{EDE9E3CD-0880-4C64-BBC7-17F5179F6EF1}" type="pres">
      <dgm:prSet presAssocID="{01894B45-BAD4-4858-92EB-ADBFD1183E15}" presName="aNode" presStyleLbl="fgAcc1" presStyleIdx="12" presStyleCnt="14">
        <dgm:presLayoutVars>
          <dgm:bulletEnabled val="1"/>
        </dgm:presLayoutVars>
      </dgm:prSet>
      <dgm:spPr/>
      <dgm:t>
        <a:bodyPr/>
        <a:lstStyle/>
        <a:p>
          <a:endParaRPr lang="en-US"/>
        </a:p>
      </dgm:t>
    </dgm:pt>
    <dgm:pt modelId="{6BA4C70B-0234-4EA9-9053-10A5F82E35AB}" type="pres">
      <dgm:prSet presAssocID="{01894B45-BAD4-4858-92EB-ADBFD1183E15}" presName="aSpace" presStyleCnt="0"/>
      <dgm:spPr/>
      <dgm:t>
        <a:bodyPr/>
        <a:lstStyle/>
        <a:p>
          <a:endParaRPr lang="en-US"/>
        </a:p>
      </dgm:t>
    </dgm:pt>
    <dgm:pt modelId="{CA83AE36-337F-4528-A50E-C003E7F8F03A}" type="pres">
      <dgm:prSet presAssocID="{F16A5D9F-E9A8-41BA-B1C6-61CA12BFA28C}" presName="aNode" presStyleLbl="fgAcc1" presStyleIdx="13" presStyleCnt="14">
        <dgm:presLayoutVars>
          <dgm:bulletEnabled val="1"/>
        </dgm:presLayoutVars>
      </dgm:prSet>
      <dgm:spPr/>
      <dgm:t>
        <a:bodyPr/>
        <a:lstStyle/>
        <a:p>
          <a:endParaRPr lang="en-US"/>
        </a:p>
      </dgm:t>
    </dgm:pt>
    <dgm:pt modelId="{A1CF2486-5E84-4D95-A5A6-87CE1C3F3E2C}" type="pres">
      <dgm:prSet presAssocID="{F16A5D9F-E9A8-41BA-B1C6-61CA12BFA28C}" presName="aSpace" presStyleCnt="0"/>
      <dgm:spPr/>
      <dgm:t>
        <a:bodyPr/>
        <a:lstStyle/>
        <a:p>
          <a:endParaRPr lang="en-US"/>
        </a:p>
      </dgm:t>
    </dgm:pt>
  </dgm:ptLst>
  <dgm:cxnLst>
    <dgm:cxn modelId="{301AF769-2AFD-42DF-92FA-97BF705BF95C}" srcId="{4873AC1A-7431-46EF-B374-657D907BAA62}" destId="{A3DF01BB-AFE4-4C48-A9CE-136804B9AA7E}" srcOrd="7" destOrd="0" parTransId="{3CD9B901-3633-43C5-AA6B-D15550BFB35B}" sibTransId="{4EE1033E-EEDF-4D8B-A4DD-92FD62E1B341}"/>
    <dgm:cxn modelId="{4E308706-7471-4FDB-89B6-A4BD97CB748A}" type="presOf" srcId="{2BF437B6-81C6-47CA-9467-CF03137587CC}" destId="{A8DD9348-B2BA-459D-9F09-999DAC14683E}" srcOrd="0" destOrd="0" presId="urn:microsoft.com/office/officeart/2005/8/layout/pyramid2"/>
    <dgm:cxn modelId="{05A9FECF-B908-4522-AC62-435AF2FDF48E}" type="presOf" srcId="{18E8D4B8-7F48-48EC-A429-FCC69C2E5A6C}" destId="{6FC2699B-3127-4B3B-87D9-A5E471387CD8}" srcOrd="0" destOrd="0" presId="urn:microsoft.com/office/officeart/2005/8/layout/pyramid2"/>
    <dgm:cxn modelId="{8D287388-A332-4A91-8D1A-E84B309AFE5A}" srcId="{4873AC1A-7431-46EF-B374-657D907BAA62}" destId="{92FC1D0E-8DB6-4CCD-915A-7E4B9B550A75}" srcOrd="10" destOrd="0" parTransId="{AB4C6B3B-2D89-4D09-847B-D97F3D884FAB}" sibTransId="{876C73E9-1D86-485C-9047-7F1965BF936A}"/>
    <dgm:cxn modelId="{FB31A06A-5201-48D5-87CC-A99037D05109}" type="presOf" srcId="{F16A5D9F-E9A8-41BA-B1C6-61CA12BFA28C}" destId="{CA83AE36-337F-4528-A50E-C003E7F8F03A}" srcOrd="0" destOrd="0" presId="urn:microsoft.com/office/officeart/2005/8/layout/pyramid2"/>
    <dgm:cxn modelId="{449CDD20-B28C-42B5-B264-6B169177B06E}" srcId="{4873AC1A-7431-46EF-B374-657D907BAA62}" destId="{6BD23E9A-2181-4BD4-A564-C13611E8382A}" srcOrd="8" destOrd="0" parTransId="{DEA716CC-FC93-4AE5-8037-0C2B67743E6D}" sibTransId="{46F6EBFC-4B19-4F88-A714-557E049501E6}"/>
    <dgm:cxn modelId="{64C6DCC6-3AA4-48AD-885F-2D18531C67BB}" type="presOf" srcId="{0C8DEDBA-99DF-49AC-8CD6-25FA035150DF}" destId="{E4C20598-0FB3-474E-B04C-44828E650130}" srcOrd="0" destOrd="0" presId="urn:microsoft.com/office/officeart/2005/8/layout/pyramid2"/>
    <dgm:cxn modelId="{4AFF8F9D-13CF-43C6-9341-5045DA78CB18}" type="presOf" srcId="{6BD23E9A-2181-4BD4-A564-C13611E8382A}" destId="{BFB602FC-3DE1-47A8-B2FF-C94CCC07618D}" srcOrd="0" destOrd="0" presId="urn:microsoft.com/office/officeart/2005/8/layout/pyramid2"/>
    <dgm:cxn modelId="{82F17E03-18A2-4FE6-9594-C5460F858B60}" type="presOf" srcId="{52326C64-E415-4260-A80D-6477E72F7F9F}" destId="{6F3F45B2-13C8-402D-B385-B29EA0559B4D}" srcOrd="0" destOrd="0" presId="urn:microsoft.com/office/officeart/2005/8/layout/pyramid2"/>
    <dgm:cxn modelId="{CE045B99-BFA3-4DBA-94E2-375D45D43E27}" type="presOf" srcId="{A3DF01BB-AFE4-4C48-A9CE-136804B9AA7E}" destId="{F225D314-2337-4019-A974-E90EB707E2C5}" srcOrd="0" destOrd="0" presId="urn:microsoft.com/office/officeart/2005/8/layout/pyramid2"/>
    <dgm:cxn modelId="{EDEF2D82-9AA8-4624-A9B3-3B256AC37743}" srcId="{4873AC1A-7431-46EF-B374-657D907BAA62}" destId="{0C8DEDBA-99DF-49AC-8CD6-25FA035150DF}" srcOrd="1" destOrd="0" parTransId="{27F1132A-34A5-4351-9BE1-C8DFD2C73166}" sibTransId="{D280E419-AB6D-40FD-9545-73E32A94571B}"/>
    <dgm:cxn modelId="{3AA820C5-DC8D-4606-B35C-7533165981F4}" srcId="{4873AC1A-7431-46EF-B374-657D907BAA62}" destId="{CDFFD0E9-0A86-467D-8275-86FC7B3C3A27}" srcOrd="5" destOrd="0" parTransId="{DB4944C0-3DEF-4323-B1AB-A74933AB8D29}" sibTransId="{536434D2-8CE9-40F7-A94A-8AA587204E9D}"/>
    <dgm:cxn modelId="{9EBF2D4F-EA37-465E-B06A-0214145D92A1}" srcId="{4873AC1A-7431-46EF-B374-657D907BAA62}" destId="{2BF437B6-81C6-47CA-9467-CF03137587CC}" srcOrd="0" destOrd="0" parTransId="{2DB665B4-0619-4E7A-8F40-A48BF96C0EA9}" sibTransId="{BA1A6F1A-E0AF-467B-90BD-F6AA2F278EAC}"/>
    <dgm:cxn modelId="{850EF6F4-3AA2-41EE-B32D-89F2AAD499CF}" type="presOf" srcId="{CDFFD0E9-0A86-467D-8275-86FC7B3C3A27}" destId="{5B9E97DC-F824-4C22-8D5C-E23E2C16F616}" srcOrd="0" destOrd="0" presId="urn:microsoft.com/office/officeart/2005/8/layout/pyramid2"/>
    <dgm:cxn modelId="{AD2452F4-75CE-4D35-8BBC-B7B213617A74}" srcId="{4873AC1A-7431-46EF-B374-657D907BAA62}" destId="{E1ABFF3F-9EFE-4CC3-87F3-D4882CAA29F2}" srcOrd="9" destOrd="0" parTransId="{3B51B818-A0EE-4A2B-9AAB-F70C25EE1660}" sibTransId="{579A2642-CEE7-4B8A-B859-143B93288F25}"/>
    <dgm:cxn modelId="{80F89740-F35D-48DD-BEE9-ECE5869D8ED9}" type="presOf" srcId="{01894B45-BAD4-4858-92EB-ADBFD1183E15}" destId="{EDE9E3CD-0880-4C64-BBC7-17F5179F6EF1}" srcOrd="0" destOrd="0" presId="urn:microsoft.com/office/officeart/2005/8/layout/pyramid2"/>
    <dgm:cxn modelId="{08C73AE1-9EC4-4AE2-BF0D-B977D2A36810}" srcId="{4873AC1A-7431-46EF-B374-657D907BAA62}" destId="{74AC683E-572A-4CA3-AF40-8B0ED05AB39A}" srcOrd="6" destOrd="0" parTransId="{D11B24A9-B3B6-456C-8306-14EACF307FC5}" sibTransId="{5528978B-B5DC-4427-B3DD-45CB83F4A336}"/>
    <dgm:cxn modelId="{447BC07A-1C94-46D9-B753-55FF7375C8DE}" type="presOf" srcId="{7FC85A8C-2087-4457-9AC3-7C5C38F9F2C6}" destId="{65128CAD-3465-4541-937F-01D9046C51A4}" srcOrd="0" destOrd="0" presId="urn:microsoft.com/office/officeart/2005/8/layout/pyramid2"/>
    <dgm:cxn modelId="{5DAC86EF-4EA9-41A4-98B9-D2EA2D1A7E80}" srcId="{4873AC1A-7431-46EF-B374-657D907BAA62}" destId="{7FC85A8C-2087-4457-9AC3-7C5C38F9F2C6}" srcOrd="3" destOrd="0" parTransId="{FC3EB905-D92F-4A5C-B805-7899CFAC11B6}" sibTransId="{1E356935-43A3-4913-9D86-240AFCC809F9}"/>
    <dgm:cxn modelId="{8FA01E8E-7A8F-4C07-B14E-B63AB6A32A2C}" type="presOf" srcId="{74AC683E-572A-4CA3-AF40-8B0ED05AB39A}" destId="{EE441B0C-5E2B-4405-971A-6229771270E3}" srcOrd="0" destOrd="0" presId="urn:microsoft.com/office/officeart/2005/8/layout/pyramid2"/>
    <dgm:cxn modelId="{94D664F8-C7C9-449F-A137-BC02B22BF4A4}" srcId="{4873AC1A-7431-46EF-B374-657D907BAA62}" destId="{18E8D4B8-7F48-48EC-A429-FCC69C2E5A6C}" srcOrd="11" destOrd="0" parTransId="{C71629C3-3D19-48D5-B858-22DE19664F7D}" sibTransId="{3315A3D1-A2D3-4E10-970F-37CB29183D46}"/>
    <dgm:cxn modelId="{3872560E-4E07-4309-ADC7-D6FE8EE594B4}" type="presOf" srcId="{4873AC1A-7431-46EF-B374-657D907BAA62}" destId="{B147E24E-B4C4-4AE8-94C4-46FD1161FCD5}" srcOrd="0" destOrd="0" presId="urn:microsoft.com/office/officeart/2005/8/layout/pyramid2"/>
    <dgm:cxn modelId="{76F06DE2-97C6-44F0-8A6C-CCB61BD27E49}" srcId="{4873AC1A-7431-46EF-B374-657D907BAA62}" destId="{52326C64-E415-4260-A80D-6477E72F7F9F}" srcOrd="2" destOrd="0" parTransId="{35DC2657-FF76-4D83-8F5D-1BBAF7CE30D0}" sibTransId="{21DB8F0A-8D8F-4ABB-AD05-EEEDBE06694F}"/>
    <dgm:cxn modelId="{102A3FD1-D52E-41CD-AA0D-FA9671EE3596}" srcId="{4873AC1A-7431-46EF-B374-657D907BAA62}" destId="{01894B45-BAD4-4858-92EB-ADBFD1183E15}" srcOrd="12" destOrd="0" parTransId="{D2D1FE14-4724-446A-A3DF-50B40A211A3F}" sibTransId="{14F831D6-1275-4335-B29B-8F76CEA9C45E}"/>
    <dgm:cxn modelId="{AE3CA3BF-FF93-4B64-8B77-A2E4571BC5B1}" srcId="{4873AC1A-7431-46EF-B374-657D907BAA62}" destId="{834BBB92-6153-4F3B-9888-FE3C676EE9A8}" srcOrd="4" destOrd="0" parTransId="{C06B56C0-6376-434A-85C8-9EB5FFFCC659}" sibTransId="{C95C92ED-9D83-4D95-B6E6-204FA7239971}"/>
    <dgm:cxn modelId="{B26C3F92-3541-43CF-A220-A9ABF77AF507}" type="presOf" srcId="{E1ABFF3F-9EFE-4CC3-87F3-D4882CAA29F2}" destId="{6AC61366-7C09-4ADB-8A60-B12DFF299E71}" srcOrd="0" destOrd="0" presId="urn:microsoft.com/office/officeart/2005/8/layout/pyramid2"/>
    <dgm:cxn modelId="{377AD413-8628-48A4-A926-334E65AF53A8}" type="presOf" srcId="{92FC1D0E-8DB6-4CCD-915A-7E4B9B550A75}" destId="{94DE2920-0255-4B3B-85C9-3A3A6004C793}" srcOrd="0" destOrd="0" presId="urn:microsoft.com/office/officeart/2005/8/layout/pyramid2"/>
    <dgm:cxn modelId="{BAAFC2CE-A9DB-4CF3-83B9-6E87AD52E07E}" type="presOf" srcId="{834BBB92-6153-4F3B-9888-FE3C676EE9A8}" destId="{EAD3ECEB-149F-49E6-ABC2-62164DACF696}" srcOrd="0" destOrd="0" presId="urn:microsoft.com/office/officeart/2005/8/layout/pyramid2"/>
    <dgm:cxn modelId="{0FE0A07C-D044-4642-8332-ACFC119476CA}" srcId="{4873AC1A-7431-46EF-B374-657D907BAA62}" destId="{F16A5D9F-E9A8-41BA-B1C6-61CA12BFA28C}" srcOrd="13" destOrd="0" parTransId="{C614DE51-51E2-49E8-93F7-2C44926824CF}" sibTransId="{26D6DCCB-A873-493E-98C3-603684A3D5C6}"/>
    <dgm:cxn modelId="{DADE3E61-535A-48C0-9AC3-9E054AC868E3}" type="presParOf" srcId="{B147E24E-B4C4-4AE8-94C4-46FD1161FCD5}" destId="{A5DC2178-89EE-4C52-BFAE-F3A3C92FB537}" srcOrd="0" destOrd="0" presId="urn:microsoft.com/office/officeart/2005/8/layout/pyramid2"/>
    <dgm:cxn modelId="{97A74E1F-4925-4AF4-9DE2-B5D94B92E353}" type="presParOf" srcId="{B147E24E-B4C4-4AE8-94C4-46FD1161FCD5}" destId="{D71C3861-B6EB-4A48-BA23-F2DA769E3CE7}" srcOrd="1" destOrd="0" presId="urn:microsoft.com/office/officeart/2005/8/layout/pyramid2"/>
    <dgm:cxn modelId="{0ACF50BC-1897-4561-8750-909383E99CAA}" type="presParOf" srcId="{D71C3861-B6EB-4A48-BA23-F2DA769E3CE7}" destId="{A8DD9348-B2BA-459D-9F09-999DAC14683E}" srcOrd="0" destOrd="0" presId="urn:microsoft.com/office/officeart/2005/8/layout/pyramid2"/>
    <dgm:cxn modelId="{CFF92959-EF58-4701-9775-7552DE57C814}" type="presParOf" srcId="{D71C3861-B6EB-4A48-BA23-F2DA769E3CE7}" destId="{D2CBADE7-DE92-48FF-ACDE-C1D43991EBB3}" srcOrd="1" destOrd="0" presId="urn:microsoft.com/office/officeart/2005/8/layout/pyramid2"/>
    <dgm:cxn modelId="{28CE3336-C4BB-4F3F-9971-34778E2AA1CA}" type="presParOf" srcId="{D71C3861-B6EB-4A48-BA23-F2DA769E3CE7}" destId="{E4C20598-0FB3-474E-B04C-44828E650130}" srcOrd="2" destOrd="0" presId="urn:microsoft.com/office/officeart/2005/8/layout/pyramid2"/>
    <dgm:cxn modelId="{9E28C8BD-46D1-4106-B22A-EA344C7003A4}" type="presParOf" srcId="{D71C3861-B6EB-4A48-BA23-F2DA769E3CE7}" destId="{8D26F78F-A3F8-4FE0-9F39-A5947EF74DB8}" srcOrd="3" destOrd="0" presId="urn:microsoft.com/office/officeart/2005/8/layout/pyramid2"/>
    <dgm:cxn modelId="{BFF0AAEE-9331-4D7A-A708-DF7A9DC394F7}" type="presParOf" srcId="{D71C3861-B6EB-4A48-BA23-F2DA769E3CE7}" destId="{6F3F45B2-13C8-402D-B385-B29EA0559B4D}" srcOrd="4" destOrd="0" presId="urn:microsoft.com/office/officeart/2005/8/layout/pyramid2"/>
    <dgm:cxn modelId="{00F226C9-D33D-4391-BFA1-BDE45578D541}" type="presParOf" srcId="{D71C3861-B6EB-4A48-BA23-F2DA769E3CE7}" destId="{FEBB9553-9BEA-4CF9-A876-3024227B86A3}" srcOrd="5" destOrd="0" presId="urn:microsoft.com/office/officeart/2005/8/layout/pyramid2"/>
    <dgm:cxn modelId="{866C8CB1-8017-4BEF-B5DB-424B81A1F248}" type="presParOf" srcId="{D71C3861-B6EB-4A48-BA23-F2DA769E3CE7}" destId="{65128CAD-3465-4541-937F-01D9046C51A4}" srcOrd="6" destOrd="0" presId="urn:microsoft.com/office/officeart/2005/8/layout/pyramid2"/>
    <dgm:cxn modelId="{713C991A-8B50-4CA6-9A85-EBDAC683B4C6}" type="presParOf" srcId="{D71C3861-B6EB-4A48-BA23-F2DA769E3CE7}" destId="{DD4E40F0-A55F-4D00-9AE4-4416236315C5}" srcOrd="7" destOrd="0" presId="urn:microsoft.com/office/officeart/2005/8/layout/pyramid2"/>
    <dgm:cxn modelId="{C0EC061D-3A2C-44FA-8F21-CBA7C888CAA9}" type="presParOf" srcId="{D71C3861-B6EB-4A48-BA23-F2DA769E3CE7}" destId="{EAD3ECEB-149F-49E6-ABC2-62164DACF696}" srcOrd="8" destOrd="0" presId="urn:microsoft.com/office/officeart/2005/8/layout/pyramid2"/>
    <dgm:cxn modelId="{F608BD27-BE1B-4155-8A4E-88A6EEDC06EC}" type="presParOf" srcId="{D71C3861-B6EB-4A48-BA23-F2DA769E3CE7}" destId="{816797D8-D073-4234-BBD1-AF50D7521142}" srcOrd="9" destOrd="0" presId="urn:microsoft.com/office/officeart/2005/8/layout/pyramid2"/>
    <dgm:cxn modelId="{25F6C403-8910-4FDD-A846-CDD3C1EF744D}" type="presParOf" srcId="{D71C3861-B6EB-4A48-BA23-F2DA769E3CE7}" destId="{5B9E97DC-F824-4C22-8D5C-E23E2C16F616}" srcOrd="10" destOrd="0" presId="urn:microsoft.com/office/officeart/2005/8/layout/pyramid2"/>
    <dgm:cxn modelId="{FCFF1A58-358B-478A-BB88-809BC2C33588}" type="presParOf" srcId="{D71C3861-B6EB-4A48-BA23-F2DA769E3CE7}" destId="{D56BF597-920E-4E3B-93F3-485414EE926A}" srcOrd="11" destOrd="0" presId="urn:microsoft.com/office/officeart/2005/8/layout/pyramid2"/>
    <dgm:cxn modelId="{4B20BCC3-5B50-4CDE-82FE-BF81AE8FA9C5}" type="presParOf" srcId="{D71C3861-B6EB-4A48-BA23-F2DA769E3CE7}" destId="{EE441B0C-5E2B-4405-971A-6229771270E3}" srcOrd="12" destOrd="0" presId="urn:microsoft.com/office/officeart/2005/8/layout/pyramid2"/>
    <dgm:cxn modelId="{F328394B-4151-4807-A669-8B7729BC5151}" type="presParOf" srcId="{D71C3861-B6EB-4A48-BA23-F2DA769E3CE7}" destId="{12CBD18F-E28C-4D50-888B-34545862F03C}" srcOrd="13" destOrd="0" presId="urn:microsoft.com/office/officeart/2005/8/layout/pyramid2"/>
    <dgm:cxn modelId="{1F4A803E-1D67-43FB-B683-9DA34B23E766}" type="presParOf" srcId="{D71C3861-B6EB-4A48-BA23-F2DA769E3CE7}" destId="{F225D314-2337-4019-A974-E90EB707E2C5}" srcOrd="14" destOrd="0" presId="urn:microsoft.com/office/officeart/2005/8/layout/pyramid2"/>
    <dgm:cxn modelId="{B41506F3-D19A-4984-93D7-A1F57CBF0DB7}" type="presParOf" srcId="{D71C3861-B6EB-4A48-BA23-F2DA769E3CE7}" destId="{DC4435A3-91EE-4A95-9671-146D0D653B82}" srcOrd="15" destOrd="0" presId="urn:microsoft.com/office/officeart/2005/8/layout/pyramid2"/>
    <dgm:cxn modelId="{27D1B338-FB75-412B-B8CE-A8F3CA89D03E}" type="presParOf" srcId="{D71C3861-B6EB-4A48-BA23-F2DA769E3CE7}" destId="{BFB602FC-3DE1-47A8-B2FF-C94CCC07618D}" srcOrd="16" destOrd="0" presId="urn:microsoft.com/office/officeart/2005/8/layout/pyramid2"/>
    <dgm:cxn modelId="{D019F65D-B485-4E1A-97CC-796E6BD35B9E}" type="presParOf" srcId="{D71C3861-B6EB-4A48-BA23-F2DA769E3CE7}" destId="{69D77105-EA55-4103-B59D-BF935EBF4892}" srcOrd="17" destOrd="0" presId="urn:microsoft.com/office/officeart/2005/8/layout/pyramid2"/>
    <dgm:cxn modelId="{F455272D-6F81-4C7B-8A2A-4B2169579545}" type="presParOf" srcId="{D71C3861-B6EB-4A48-BA23-F2DA769E3CE7}" destId="{6AC61366-7C09-4ADB-8A60-B12DFF299E71}" srcOrd="18" destOrd="0" presId="urn:microsoft.com/office/officeart/2005/8/layout/pyramid2"/>
    <dgm:cxn modelId="{0A605CB1-0FC1-44DF-B381-8BDC3B1B2402}" type="presParOf" srcId="{D71C3861-B6EB-4A48-BA23-F2DA769E3CE7}" destId="{744B3A94-535F-4C1E-8CB9-D8E9DCE53B39}" srcOrd="19" destOrd="0" presId="urn:microsoft.com/office/officeart/2005/8/layout/pyramid2"/>
    <dgm:cxn modelId="{658EF518-919F-4096-86B9-85F58A9DECE9}" type="presParOf" srcId="{D71C3861-B6EB-4A48-BA23-F2DA769E3CE7}" destId="{94DE2920-0255-4B3B-85C9-3A3A6004C793}" srcOrd="20" destOrd="0" presId="urn:microsoft.com/office/officeart/2005/8/layout/pyramid2"/>
    <dgm:cxn modelId="{AD645A14-AA82-4EC2-8036-B02433EA60CC}" type="presParOf" srcId="{D71C3861-B6EB-4A48-BA23-F2DA769E3CE7}" destId="{D9965B70-577D-4C69-AE81-AE14D7B75A75}" srcOrd="21" destOrd="0" presId="urn:microsoft.com/office/officeart/2005/8/layout/pyramid2"/>
    <dgm:cxn modelId="{81B15D34-B0D4-4B23-B391-099096DD2E76}" type="presParOf" srcId="{D71C3861-B6EB-4A48-BA23-F2DA769E3CE7}" destId="{6FC2699B-3127-4B3B-87D9-A5E471387CD8}" srcOrd="22" destOrd="0" presId="urn:microsoft.com/office/officeart/2005/8/layout/pyramid2"/>
    <dgm:cxn modelId="{1FC57CC4-E5FE-4EFE-86A3-422DF653C8B9}" type="presParOf" srcId="{D71C3861-B6EB-4A48-BA23-F2DA769E3CE7}" destId="{BB3E9A1B-E144-4021-999B-83E0DC29ED32}" srcOrd="23" destOrd="0" presId="urn:microsoft.com/office/officeart/2005/8/layout/pyramid2"/>
    <dgm:cxn modelId="{31E16B84-DEE7-4288-8E77-DD8ACD2B40A4}" type="presParOf" srcId="{D71C3861-B6EB-4A48-BA23-F2DA769E3CE7}" destId="{EDE9E3CD-0880-4C64-BBC7-17F5179F6EF1}" srcOrd="24" destOrd="0" presId="urn:microsoft.com/office/officeart/2005/8/layout/pyramid2"/>
    <dgm:cxn modelId="{4E74148C-95D0-492C-94BD-21715A746711}" type="presParOf" srcId="{D71C3861-B6EB-4A48-BA23-F2DA769E3CE7}" destId="{6BA4C70B-0234-4EA9-9053-10A5F82E35AB}" srcOrd="25" destOrd="0" presId="urn:microsoft.com/office/officeart/2005/8/layout/pyramid2"/>
    <dgm:cxn modelId="{DA5E6287-F00E-40E3-AB79-273A048E7D1A}" type="presParOf" srcId="{D71C3861-B6EB-4A48-BA23-F2DA769E3CE7}" destId="{CA83AE36-337F-4528-A50E-C003E7F8F03A}" srcOrd="26" destOrd="0" presId="urn:microsoft.com/office/officeart/2005/8/layout/pyramid2"/>
    <dgm:cxn modelId="{0EEF9228-A9CE-4C8A-B0F8-EA1C5EC9D648}" type="presParOf" srcId="{D71C3861-B6EB-4A48-BA23-F2DA769E3CE7}" destId="{A1CF2486-5E84-4D95-A5A6-87CE1C3F3E2C}" srcOrd="27"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977EC4-5128-4FF4-8FA9-5F2FC6207AB1}"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US"/>
        </a:p>
      </dgm:t>
    </dgm:pt>
    <dgm:pt modelId="{C14BE7D9-C779-4C84-9F2E-22FA974F4969}">
      <dgm:prSet custT="1"/>
      <dgm:spPr/>
      <dgm:t>
        <a:bodyPr/>
        <a:lstStyle/>
        <a:p>
          <a:pPr rtl="0"/>
          <a:r>
            <a:rPr lang="en-US" sz="1800" dirty="0" smtClean="0">
              <a:latin typeface="+mj-lt"/>
            </a:rPr>
            <a:t>Consumer management skills,</a:t>
          </a:r>
          <a:endParaRPr lang="en-US" sz="1800" dirty="0">
            <a:latin typeface="+mj-lt"/>
          </a:endParaRPr>
        </a:p>
      </dgm:t>
    </dgm:pt>
    <dgm:pt modelId="{90DBA0E2-9D91-42B6-8F8B-8138323A5D24}" type="parTrans" cxnId="{ABAFE07D-F142-4912-B182-E9AD39705E30}">
      <dgm:prSet/>
      <dgm:spPr/>
      <dgm:t>
        <a:bodyPr/>
        <a:lstStyle/>
        <a:p>
          <a:endParaRPr lang="en-US" sz="4000">
            <a:latin typeface="+mj-lt"/>
          </a:endParaRPr>
        </a:p>
      </dgm:t>
    </dgm:pt>
    <dgm:pt modelId="{B1C50CA8-A28A-462A-9999-F1AA9993CB44}" type="sibTrans" cxnId="{ABAFE07D-F142-4912-B182-E9AD39705E30}">
      <dgm:prSet/>
      <dgm:spPr/>
      <dgm:t>
        <a:bodyPr/>
        <a:lstStyle/>
        <a:p>
          <a:endParaRPr lang="en-US" sz="4000">
            <a:latin typeface="+mj-lt"/>
          </a:endParaRPr>
        </a:p>
      </dgm:t>
    </dgm:pt>
    <dgm:pt modelId="{38C4135A-B2EE-4F05-A40B-5B44EAD7396D}">
      <dgm:prSet custT="1"/>
      <dgm:spPr/>
      <dgm:t>
        <a:bodyPr/>
        <a:lstStyle/>
        <a:p>
          <a:pPr rtl="0"/>
          <a:r>
            <a:rPr lang="en-US" sz="1800" dirty="0" smtClean="0">
              <a:latin typeface="+mj-lt"/>
            </a:rPr>
            <a:t>Finance management skills,</a:t>
          </a:r>
          <a:endParaRPr lang="en-US" sz="1800" dirty="0">
            <a:latin typeface="+mj-lt"/>
          </a:endParaRPr>
        </a:p>
      </dgm:t>
    </dgm:pt>
    <dgm:pt modelId="{DFAE9560-4CDC-4DDA-86FE-290F08B5042B}" type="parTrans" cxnId="{4AF5928B-D8BE-44D9-A0CA-F28E96CB13AB}">
      <dgm:prSet/>
      <dgm:spPr/>
      <dgm:t>
        <a:bodyPr/>
        <a:lstStyle/>
        <a:p>
          <a:endParaRPr lang="en-US" sz="4000">
            <a:latin typeface="+mj-lt"/>
          </a:endParaRPr>
        </a:p>
      </dgm:t>
    </dgm:pt>
    <dgm:pt modelId="{540FEE79-62DA-42E6-89B0-3F5E465135BA}" type="sibTrans" cxnId="{4AF5928B-D8BE-44D9-A0CA-F28E96CB13AB}">
      <dgm:prSet/>
      <dgm:spPr/>
      <dgm:t>
        <a:bodyPr/>
        <a:lstStyle/>
        <a:p>
          <a:endParaRPr lang="en-US" sz="4000">
            <a:latin typeface="+mj-lt"/>
          </a:endParaRPr>
        </a:p>
      </dgm:t>
    </dgm:pt>
    <dgm:pt modelId="{AC72A78E-891B-4567-98D0-6120D46A87C3}">
      <dgm:prSet custT="1"/>
      <dgm:spPr/>
      <dgm:t>
        <a:bodyPr/>
        <a:lstStyle/>
        <a:p>
          <a:pPr rtl="0"/>
          <a:r>
            <a:rPr lang="en-US" sz="1800" dirty="0" smtClean="0">
              <a:latin typeface="+mj-lt"/>
            </a:rPr>
            <a:t>Leadership skills,</a:t>
          </a:r>
          <a:endParaRPr lang="en-US" sz="1800" dirty="0">
            <a:latin typeface="+mj-lt"/>
          </a:endParaRPr>
        </a:p>
      </dgm:t>
    </dgm:pt>
    <dgm:pt modelId="{49659C9A-4503-4B9A-B619-1E08B1238A2B}" type="parTrans" cxnId="{A726B81D-7695-41C8-86DB-DAB37C773B0A}">
      <dgm:prSet/>
      <dgm:spPr/>
      <dgm:t>
        <a:bodyPr/>
        <a:lstStyle/>
        <a:p>
          <a:endParaRPr lang="en-US" sz="4000">
            <a:latin typeface="+mj-lt"/>
          </a:endParaRPr>
        </a:p>
      </dgm:t>
    </dgm:pt>
    <dgm:pt modelId="{B1E6435F-3B10-4C42-9AB9-5583F13C08D0}" type="sibTrans" cxnId="{A726B81D-7695-41C8-86DB-DAB37C773B0A}">
      <dgm:prSet/>
      <dgm:spPr/>
      <dgm:t>
        <a:bodyPr/>
        <a:lstStyle/>
        <a:p>
          <a:endParaRPr lang="en-US" sz="4000">
            <a:latin typeface="+mj-lt"/>
          </a:endParaRPr>
        </a:p>
      </dgm:t>
    </dgm:pt>
    <dgm:pt modelId="{97A6E464-4508-4614-BF32-D294AFA1BE4E}">
      <dgm:prSet custT="1"/>
      <dgm:spPr/>
      <dgm:t>
        <a:bodyPr/>
        <a:lstStyle/>
        <a:p>
          <a:pPr rtl="0"/>
          <a:r>
            <a:rPr lang="en-US" sz="1800" dirty="0" smtClean="0">
              <a:latin typeface="+mj-lt"/>
            </a:rPr>
            <a:t>Local and global thinking skills,</a:t>
          </a:r>
          <a:endParaRPr lang="en-US" sz="1800" dirty="0">
            <a:latin typeface="+mj-lt"/>
          </a:endParaRPr>
        </a:p>
      </dgm:t>
    </dgm:pt>
    <dgm:pt modelId="{1C88E3EF-95D2-4454-912C-03DBE263F617}" type="parTrans" cxnId="{675FAC50-0BBC-45EC-B5AD-DD99C152F993}">
      <dgm:prSet/>
      <dgm:spPr/>
      <dgm:t>
        <a:bodyPr/>
        <a:lstStyle/>
        <a:p>
          <a:endParaRPr lang="en-US" sz="4000">
            <a:latin typeface="+mj-lt"/>
          </a:endParaRPr>
        </a:p>
      </dgm:t>
    </dgm:pt>
    <dgm:pt modelId="{EA852790-04D1-45F6-A435-97C28EA3717D}" type="sibTrans" cxnId="{675FAC50-0BBC-45EC-B5AD-DD99C152F993}">
      <dgm:prSet/>
      <dgm:spPr/>
      <dgm:t>
        <a:bodyPr/>
        <a:lstStyle/>
        <a:p>
          <a:endParaRPr lang="en-US" sz="4000">
            <a:latin typeface="+mj-lt"/>
          </a:endParaRPr>
        </a:p>
      </dgm:t>
    </dgm:pt>
    <dgm:pt modelId="{BD9B53A5-96A2-4DF7-A667-A27FC11D3DCB}">
      <dgm:prSet custT="1"/>
      <dgm:spPr/>
      <dgm:t>
        <a:bodyPr/>
        <a:lstStyle/>
        <a:p>
          <a:pPr rtl="0"/>
          <a:r>
            <a:rPr lang="en-US" sz="1800" dirty="0" smtClean="0">
              <a:latin typeface="+mj-lt"/>
            </a:rPr>
            <a:t>Managing change skills,</a:t>
          </a:r>
          <a:endParaRPr lang="en-US" sz="1800" dirty="0">
            <a:latin typeface="+mj-lt"/>
          </a:endParaRPr>
        </a:p>
      </dgm:t>
    </dgm:pt>
    <dgm:pt modelId="{97CF3F96-BFFC-4184-A25B-B397F04C0E8D}" type="parTrans" cxnId="{A3A3536F-7BF5-43B6-90D6-BCAEEDF5BBF8}">
      <dgm:prSet/>
      <dgm:spPr/>
      <dgm:t>
        <a:bodyPr/>
        <a:lstStyle/>
        <a:p>
          <a:endParaRPr lang="en-US" sz="4000">
            <a:latin typeface="+mj-lt"/>
          </a:endParaRPr>
        </a:p>
      </dgm:t>
    </dgm:pt>
    <dgm:pt modelId="{6FD6F8C4-18DC-47DA-8F9D-F0E4C7ECA980}" type="sibTrans" cxnId="{A3A3536F-7BF5-43B6-90D6-BCAEEDF5BBF8}">
      <dgm:prSet/>
      <dgm:spPr/>
      <dgm:t>
        <a:bodyPr/>
        <a:lstStyle/>
        <a:p>
          <a:endParaRPr lang="en-US" sz="4000">
            <a:latin typeface="+mj-lt"/>
          </a:endParaRPr>
        </a:p>
      </dgm:t>
    </dgm:pt>
    <dgm:pt modelId="{317C2BB8-0278-4DBD-8A68-5BD31C3D2DD6}">
      <dgm:prSet custT="1"/>
      <dgm:spPr/>
      <dgm:t>
        <a:bodyPr/>
        <a:lstStyle/>
        <a:p>
          <a:pPr rtl="0"/>
          <a:r>
            <a:rPr lang="en-US" sz="1800" dirty="0" smtClean="0">
              <a:latin typeface="+mj-lt"/>
            </a:rPr>
            <a:t>Marketing skills,</a:t>
          </a:r>
          <a:endParaRPr lang="en-US" sz="1800" dirty="0">
            <a:latin typeface="+mj-lt"/>
          </a:endParaRPr>
        </a:p>
      </dgm:t>
    </dgm:pt>
    <dgm:pt modelId="{27E3BFE1-9946-411C-BD32-F549040C3D9A}" type="parTrans" cxnId="{94DE8CEB-58A7-4494-BDC5-0B5A9E5422D3}">
      <dgm:prSet/>
      <dgm:spPr/>
      <dgm:t>
        <a:bodyPr/>
        <a:lstStyle/>
        <a:p>
          <a:endParaRPr lang="en-US" sz="4000">
            <a:latin typeface="+mj-lt"/>
          </a:endParaRPr>
        </a:p>
      </dgm:t>
    </dgm:pt>
    <dgm:pt modelId="{B03DA908-ACE0-4CD7-9B20-9227232DE966}" type="sibTrans" cxnId="{94DE8CEB-58A7-4494-BDC5-0B5A9E5422D3}">
      <dgm:prSet/>
      <dgm:spPr/>
      <dgm:t>
        <a:bodyPr/>
        <a:lstStyle/>
        <a:p>
          <a:endParaRPr lang="en-US" sz="4000">
            <a:latin typeface="+mj-lt"/>
          </a:endParaRPr>
        </a:p>
      </dgm:t>
    </dgm:pt>
    <dgm:pt modelId="{34C80DD3-CEE8-404D-B3A4-A7F8AF20BB1B}">
      <dgm:prSet custT="1"/>
      <dgm:spPr/>
      <dgm:t>
        <a:bodyPr/>
        <a:lstStyle/>
        <a:p>
          <a:pPr rtl="0"/>
          <a:r>
            <a:rPr lang="en-US" sz="1800" dirty="0" smtClean="0">
              <a:latin typeface="+mj-lt"/>
            </a:rPr>
            <a:t>Negotiation skills,</a:t>
          </a:r>
          <a:endParaRPr lang="en-US" sz="1800" dirty="0">
            <a:latin typeface="+mj-lt"/>
          </a:endParaRPr>
        </a:p>
      </dgm:t>
    </dgm:pt>
    <dgm:pt modelId="{1B14454C-DF93-410E-B0CD-FC2CA4D6E103}" type="parTrans" cxnId="{681A4F1C-2DB7-404E-90C9-33633E70732C}">
      <dgm:prSet/>
      <dgm:spPr/>
      <dgm:t>
        <a:bodyPr/>
        <a:lstStyle/>
        <a:p>
          <a:endParaRPr lang="en-US" sz="4000">
            <a:latin typeface="+mj-lt"/>
          </a:endParaRPr>
        </a:p>
      </dgm:t>
    </dgm:pt>
    <dgm:pt modelId="{EAD78AE3-6759-4DA2-BB5D-2FC6FE8B7325}" type="sibTrans" cxnId="{681A4F1C-2DB7-404E-90C9-33633E70732C}">
      <dgm:prSet/>
      <dgm:spPr/>
      <dgm:t>
        <a:bodyPr/>
        <a:lstStyle/>
        <a:p>
          <a:endParaRPr lang="en-US" sz="4000">
            <a:latin typeface="+mj-lt"/>
          </a:endParaRPr>
        </a:p>
      </dgm:t>
    </dgm:pt>
    <dgm:pt modelId="{3D6FF024-39DF-4BAC-8C30-F8294F9E790F}">
      <dgm:prSet custT="1"/>
      <dgm:spPr/>
      <dgm:t>
        <a:bodyPr/>
        <a:lstStyle/>
        <a:p>
          <a:pPr rtl="0"/>
          <a:r>
            <a:rPr lang="en-US" sz="1800" dirty="0" smtClean="0">
              <a:latin typeface="+mj-lt"/>
            </a:rPr>
            <a:t>People management skills,</a:t>
          </a:r>
          <a:endParaRPr lang="en-US" sz="1800" dirty="0">
            <a:latin typeface="+mj-lt"/>
          </a:endParaRPr>
        </a:p>
      </dgm:t>
    </dgm:pt>
    <dgm:pt modelId="{F95B23F4-C1E7-4581-A40E-D5A1DDBA3777}" type="parTrans" cxnId="{AF526EF5-46F2-47D8-8407-C14180F61D02}">
      <dgm:prSet/>
      <dgm:spPr/>
      <dgm:t>
        <a:bodyPr/>
        <a:lstStyle/>
        <a:p>
          <a:endParaRPr lang="en-US" sz="4000">
            <a:latin typeface="+mj-lt"/>
          </a:endParaRPr>
        </a:p>
      </dgm:t>
    </dgm:pt>
    <dgm:pt modelId="{27F0AF0D-590F-44B8-A0B5-67341F7AE703}" type="sibTrans" cxnId="{AF526EF5-46F2-47D8-8407-C14180F61D02}">
      <dgm:prSet/>
      <dgm:spPr/>
      <dgm:t>
        <a:bodyPr/>
        <a:lstStyle/>
        <a:p>
          <a:endParaRPr lang="en-US" sz="4000">
            <a:latin typeface="+mj-lt"/>
          </a:endParaRPr>
        </a:p>
      </dgm:t>
    </dgm:pt>
    <dgm:pt modelId="{D55938FE-532E-40C8-B164-42FC0172A01C}">
      <dgm:prSet custT="1"/>
      <dgm:spPr/>
      <dgm:t>
        <a:bodyPr/>
        <a:lstStyle/>
        <a:p>
          <a:pPr rtl="0"/>
          <a:r>
            <a:rPr lang="en-US" sz="1800" dirty="0" smtClean="0">
              <a:latin typeface="+mj-lt"/>
            </a:rPr>
            <a:t>Planning and organization skills,</a:t>
          </a:r>
          <a:endParaRPr lang="en-US" sz="1800" dirty="0">
            <a:latin typeface="+mj-lt"/>
          </a:endParaRPr>
        </a:p>
      </dgm:t>
    </dgm:pt>
    <dgm:pt modelId="{99B36812-B3FC-4B15-8A08-98066D3251C7}" type="parTrans" cxnId="{BE638CD7-96A7-4AD1-9272-9FC36F30EBFA}">
      <dgm:prSet/>
      <dgm:spPr/>
      <dgm:t>
        <a:bodyPr/>
        <a:lstStyle/>
        <a:p>
          <a:endParaRPr lang="en-US" sz="4000">
            <a:latin typeface="+mj-lt"/>
          </a:endParaRPr>
        </a:p>
      </dgm:t>
    </dgm:pt>
    <dgm:pt modelId="{5985D8CA-BB55-4E1C-9D7B-D35C021B4009}" type="sibTrans" cxnId="{BE638CD7-96A7-4AD1-9272-9FC36F30EBFA}">
      <dgm:prSet/>
      <dgm:spPr/>
      <dgm:t>
        <a:bodyPr/>
        <a:lstStyle/>
        <a:p>
          <a:endParaRPr lang="en-US" sz="4000">
            <a:latin typeface="+mj-lt"/>
          </a:endParaRPr>
        </a:p>
      </dgm:t>
    </dgm:pt>
    <dgm:pt modelId="{DDD38D3D-8718-4465-B409-361E85A2F204}">
      <dgm:prSet custT="1"/>
      <dgm:spPr/>
      <dgm:t>
        <a:bodyPr/>
        <a:lstStyle/>
        <a:p>
          <a:pPr rtl="0"/>
          <a:r>
            <a:rPr lang="en-US" sz="1800" dirty="0" smtClean="0">
              <a:latin typeface="+mj-lt"/>
            </a:rPr>
            <a:t>Project management skills,</a:t>
          </a:r>
          <a:endParaRPr lang="en-US" sz="1800" dirty="0">
            <a:latin typeface="+mj-lt"/>
          </a:endParaRPr>
        </a:p>
      </dgm:t>
    </dgm:pt>
    <dgm:pt modelId="{AAD8BB45-2D60-4C79-9E46-45BAF9F120C9}" type="parTrans" cxnId="{47BA094F-7A3C-4761-AC3F-40E106CC84F6}">
      <dgm:prSet/>
      <dgm:spPr/>
      <dgm:t>
        <a:bodyPr/>
        <a:lstStyle/>
        <a:p>
          <a:endParaRPr lang="en-US" sz="4000">
            <a:latin typeface="+mj-lt"/>
          </a:endParaRPr>
        </a:p>
      </dgm:t>
    </dgm:pt>
    <dgm:pt modelId="{6BC156F6-6897-4FA0-A830-76CD93029DEE}" type="sibTrans" cxnId="{47BA094F-7A3C-4761-AC3F-40E106CC84F6}">
      <dgm:prSet/>
      <dgm:spPr/>
      <dgm:t>
        <a:bodyPr/>
        <a:lstStyle/>
        <a:p>
          <a:endParaRPr lang="en-US" sz="4000">
            <a:latin typeface="+mj-lt"/>
          </a:endParaRPr>
        </a:p>
      </dgm:t>
    </dgm:pt>
    <dgm:pt modelId="{32B8CDF4-9B19-4BEB-BB5B-EDBB05B54A21}">
      <dgm:prSet custT="1"/>
      <dgm:spPr/>
      <dgm:t>
        <a:bodyPr/>
        <a:lstStyle/>
        <a:p>
          <a:pPr rtl="0"/>
          <a:r>
            <a:rPr lang="en-US" sz="1800" dirty="0" smtClean="0">
              <a:latin typeface="+mj-lt"/>
            </a:rPr>
            <a:t>Resource management skills,</a:t>
          </a:r>
          <a:endParaRPr lang="en-US" sz="1800" dirty="0">
            <a:latin typeface="+mj-lt"/>
          </a:endParaRPr>
        </a:p>
      </dgm:t>
    </dgm:pt>
    <dgm:pt modelId="{6A7F9CF1-55E5-4803-9288-82B544004E62}" type="parTrans" cxnId="{3CFAF4C0-19B8-4709-B5C8-BD3B67251F34}">
      <dgm:prSet/>
      <dgm:spPr/>
      <dgm:t>
        <a:bodyPr/>
        <a:lstStyle/>
        <a:p>
          <a:endParaRPr lang="en-US" sz="4000">
            <a:latin typeface="+mj-lt"/>
          </a:endParaRPr>
        </a:p>
      </dgm:t>
    </dgm:pt>
    <dgm:pt modelId="{35CB493E-7B8C-496D-B049-59C071C2E326}" type="sibTrans" cxnId="{3CFAF4C0-19B8-4709-B5C8-BD3B67251F34}">
      <dgm:prSet/>
      <dgm:spPr/>
      <dgm:t>
        <a:bodyPr/>
        <a:lstStyle/>
        <a:p>
          <a:endParaRPr lang="en-US" sz="4000">
            <a:latin typeface="+mj-lt"/>
          </a:endParaRPr>
        </a:p>
      </dgm:t>
    </dgm:pt>
    <dgm:pt modelId="{C345EF0A-543C-4AAF-B013-AB058FA42A5F}">
      <dgm:prSet custT="1"/>
      <dgm:spPr/>
      <dgm:t>
        <a:bodyPr/>
        <a:lstStyle/>
        <a:p>
          <a:pPr rtl="0"/>
          <a:r>
            <a:rPr lang="en-US" sz="1800" dirty="0" smtClean="0">
              <a:latin typeface="+mj-lt"/>
            </a:rPr>
            <a:t>Service orientation skills,</a:t>
          </a:r>
          <a:endParaRPr lang="en-US" sz="1800" dirty="0">
            <a:latin typeface="+mj-lt"/>
          </a:endParaRPr>
        </a:p>
      </dgm:t>
    </dgm:pt>
    <dgm:pt modelId="{15CF90FA-09E6-4EF6-89A6-D8520E53048A}" type="parTrans" cxnId="{1972006D-1F6E-4D27-9229-F89E252BDC04}">
      <dgm:prSet/>
      <dgm:spPr/>
      <dgm:t>
        <a:bodyPr/>
        <a:lstStyle/>
        <a:p>
          <a:endParaRPr lang="en-US" sz="4000">
            <a:latin typeface="+mj-lt"/>
          </a:endParaRPr>
        </a:p>
      </dgm:t>
    </dgm:pt>
    <dgm:pt modelId="{75793EE0-4B83-4514-8884-4B0EC06AB2C1}" type="sibTrans" cxnId="{1972006D-1F6E-4D27-9229-F89E252BDC04}">
      <dgm:prSet/>
      <dgm:spPr/>
      <dgm:t>
        <a:bodyPr/>
        <a:lstStyle/>
        <a:p>
          <a:endParaRPr lang="en-US" sz="4000">
            <a:latin typeface="+mj-lt"/>
          </a:endParaRPr>
        </a:p>
      </dgm:t>
    </dgm:pt>
    <dgm:pt modelId="{DE39E473-47E4-4BCE-9D49-1D4474847A73}">
      <dgm:prSet custT="1"/>
      <dgm:spPr/>
      <dgm:t>
        <a:bodyPr/>
        <a:lstStyle/>
        <a:p>
          <a:pPr rtl="0"/>
          <a:r>
            <a:rPr lang="en-US" sz="1800" dirty="0" smtClean="0">
              <a:latin typeface="+mj-lt"/>
            </a:rPr>
            <a:t>Stress management skills,</a:t>
          </a:r>
          <a:endParaRPr lang="en-US" sz="1800" dirty="0">
            <a:latin typeface="+mj-lt"/>
          </a:endParaRPr>
        </a:p>
      </dgm:t>
    </dgm:pt>
    <dgm:pt modelId="{0797C352-1F18-4BC9-B73C-65033E595459}" type="parTrans" cxnId="{49D148C4-3412-4617-B8C7-4123C9D6FE0B}">
      <dgm:prSet/>
      <dgm:spPr/>
      <dgm:t>
        <a:bodyPr/>
        <a:lstStyle/>
        <a:p>
          <a:endParaRPr lang="en-US" sz="4000">
            <a:latin typeface="+mj-lt"/>
          </a:endParaRPr>
        </a:p>
      </dgm:t>
    </dgm:pt>
    <dgm:pt modelId="{C0DD8A90-A1C2-45A6-B68E-F07BA1FBE69C}" type="sibTrans" cxnId="{49D148C4-3412-4617-B8C7-4123C9D6FE0B}">
      <dgm:prSet/>
      <dgm:spPr/>
      <dgm:t>
        <a:bodyPr/>
        <a:lstStyle/>
        <a:p>
          <a:endParaRPr lang="en-US" sz="4000">
            <a:latin typeface="+mj-lt"/>
          </a:endParaRPr>
        </a:p>
      </dgm:t>
    </dgm:pt>
    <dgm:pt modelId="{89F7E5F3-D86B-4523-BFE5-2751719F82DF}">
      <dgm:prSet custT="1"/>
      <dgm:spPr/>
      <dgm:t>
        <a:bodyPr/>
        <a:lstStyle/>
        <a:p>
          <a:pPr rtl="0"/>
          <a:r>
            <a:rPr lang="en-US" sz="1800" dirty="0" smtClean="0">
              <a:latin typeface="+mj-lt"/>
            </a:rPr>
            <a:t>Team building skills,</a:t>
          </a:r>
          <a:endParaRPr lang="en-US" sz="1800" dirty="0">
            <a:latin typeface="+mj-lt"/>
          </a:endParaRPr>
        </a:p>
      </dgm:t>
    </dgm:pt>
    <dgm:pt modelId="{797EEAE7-F125-43E4-8C28-5F9B64FF3A07}" type="parTrans" cxnId="{26165E51-A8D2-41F0-BCF8-48769BA337DF}">
      <dgm:prSet/>
      <dgm:spPr/>
      <dgm:t>
        <a:bodyPr/>
        <a:lstStyle/>
        <a:p>
          <a:endParaRPr lang="en-US" sz="4000">
            <a:latin typeface="+mj-lt"/>
          </a:endParaRPr>
        </a:p>
      </dgm:t>
    </dgm:pt>
    <dgm:pt modelId="{EA40C738-7FF7-4E3B-878E-43A55142F373}" type="sibTrans" cxnId="{26165E51-A8D2-41F0-BCF8-48769BA337DF}">
      <dgm:prSet/>
      <dgm:spPr/>
      <dgm:t>
        <a:bodyPr/>
        <a:lstStyle/>
        <a:p>
          <a:endParaRPr lang="en-US" sz="4000">
            <a:latin typeface="+mj-lt"/>
          </a:endParaRPr>
        </a:p>
      </dgm:t>
    </dgm:pt>
    <dgm:pt modelId="{EDC38B7E-F212-48C9-8FD6-AAEFAE73E41F}">
      <dgm:prSet custT="1"/>
      <dgm:spPr/>
      <dgm:t>
        <a:bodyPr/>
        <a:lstStyle/>
        <a:p>
          <a:pPr rtl="0"/>
          <a:r>
            <a:rPr lang="en-US" sz="1800" dirty="0" smtClean="0">
              <a:latin typeface="+mj-lt"/>
            </a:rPr>
            <a:t>Time management skills,</a:t>
          </a:r>
          <a:endParaRPr lang="en-US" sz="1800" dirty="0">
            <a:latin typeface="+mj-lt"/>
          </a:endParaRPr>
        </a:p>
      </dgm:t>
    </dgm:pt>
    <dgm:pt modelId="{359B3DAD-1BD7-4E38-9B1B-E7FB9F5D7826}" type="parTrans" cxnId="{F31A346D-BFAB-46A1-AA73-236B302A85DC}">
      <dgm:prSet/>
      <dgm:spPr/>
      <dgm:t>
        <a:bodyPr/>
        <a:lstStyle/>
        <a:p>
          <a:endParaRPr lang="en-US" sz="4000">
            <a:latin typeface="+mj-lt"/>
          </a:endParaRPr>
        </a:p>
      </dgm:t>
    </dgm:pt>
    <dgm:pt modelId="{DDFB7AAC-FAA1-4B72-8DC8-F73E78D89517}" type="sibTrans" cxnId="{F31A346D-BFAB-46A1-AA73-236B302A85DC}">
      <dgm:prSet/>
      <dgm:spPr/>
      <dgm:t>
        <a:bodyPr/>
        <a:lstStyle/>
        <a:p>
          <a:endParaRPr lang="en-US" sz="4000">
            <a:latin typeface="+mj-lt"/>
          </a:endParaRPr>
        </a:p>
      </dgm:t>
    </dgm:pt>
    <dgm:pt modelId="{587F4954-E076-4EC3-B5BF-313F5D404CFE}">
      <dgm:prSet custT="1"/>
      <dgm:spPr/>
      <dgm:t>
        <a:bodyPr/>
        <a:lstStyle/>
        <a:p>
          <a:pPr rtl="0"/>
          <a:r>
            <a:rPr lang="en-US" sz="1800" dirty="0" smtClean="0">
              <a:latin typeface="+mj-lt"/>
            </a:rPr>
            <a:t>Training skills and</a:t>
          </a:r>
          <a:endParaRPr lang="en-US" sz="1800" dirty="0">
            <a:latin typeface="+mj-lt"/>
          </a:endParaRPr>
        </a:p>
      </dgm:t>
    </dgm:pt>
    <dgm:pt modelId="{866FBD46-3EB0-4622-858E-733C301C0893}" type="parTrans" cxnId="{97CE99BC-E81B-4536-BB74-8C3475B2C197}">
      <dgm:prSet/>
      <dgm:spPr/>
      <dgm:t>
        <a:bodyPr/>
        <a:lstStyle/>
        <a:p>
          <a:endParaRPr lang="en-US" sz="4000">
            <a:latin typeface="+mj-lt"/>
          </a:endParaRPr>
        </a:p>
      </dgm:t>
    </dgm:pt>
    <dgm:pt modelId="{B445623F-006F-4CD9-A9B6-CF14881F1E9D}" type="sibTrans" cxnId="{97CE99BC-E81B-4536-BB74-8C3475B2C197}">
      <dgm:prSet/>
      <dgm:spPr/>
      <dgm:t>
        <a:bodyPr/>
        <a:lstStyle/>
        <a:p>
          <a:endParaRPr lang="en-US" sz="4000">
            <a:latin typeface="+mj-lt"/>
          </a:endParaRPr>
        </a:p>
      </dgm:t>
    </dgm:pt>
    <dgm:pt modelId="{C3913A7A-5BEA-47C0-81BA-4B71BD8D48D6}">
      <dgm:prSet custT="1"/>
      <dgm:spPr/>
      <dgm:t>
        <a:bodyPr/>
        <a:lstStyle/>
        <a:p>
          <a:pPr rtl="0"/>
          <a:r>
            <a:rPr lang="en-US" sz="1800" dirty="0" smtClean="0">
              <a:latin typeface="+mj-lt"/>
            </a:rPr>
            <a:t>Understanding of cultural diversity skills</a:t>
          </a:r>
          <a:endParaRPr lang="en-US" sz="1800" dirty="0">
            <a:latin typeface="+mj-lt"/>
          </a:endParaRPr>
        </a:p>
      </dgm:t>
    </dgm:pt>
    <dgm:pt modelId="{38F2FEA3-DD61-451F-B4C4-4D9155BDBB03}" type="parTrans" cxnId="{16A37718-3883-4B3D-A5A7-2EBF31B87691}">
      <dgm:prSet/>
      <dgm:spPr/>
      <dgm:t>
        <a:bodyPr/>
        <a:lstStyle/>
        <a:p>
          <a:endParaRPr lang="en-US" sz="4000">
            <a:latin typeface="+mj-lt"/>
          </a:endParaRPr>
        </a:p>
      </dgm:t>
    </dgm:pt>
    <dgm:pt modelId="{6D4C9496-F2B7-4D39-9300-2CCA792EFC37}" type="sibTrans" cxnId="{16A37718-3883-4B3D-A5A7-2EBF31B87691}">
      <dgm:prSet/>
      <dgm:spPr/>
      <dgm:t>
        <a:bodyPr/>
        <a:lstStyle/>
        <a:p>
          <a:endParaRPr lang="en-US" sz="4000">
            <a:latin typeface="+mj-lt"/>
          </a:endParaRPr>
        </a:p>
      </dgm:t>
    </dgm:pt>
    <dgm:pt modelId="{29853073-92DD-4E38-938B-B1BEAE15C31D}" type="pres">
      <dgm:prSet presAssocID="{BD977EC4-5128-4FF4-8FA9-5F2FC6207AB1}" presName="compositeShape" presStyleCnt="0">
        <dgm:presLayoutVars>
          <dgm:dir/>
          <dgm:resizeHandles/>
        </dgm:presLayoutVars>
      </dgm:prSet>
      <dgm:spPr/>
      <dgm:t>
        <a:bodyPr/>
        <a:lstStyle/>
        <a:p>
          <a:endParaRPr lang="en-US"/>
        </a:p>
      </dgm:t>
    </dgm:pt>
    <dgm:pt modelId="{EA6D8043-FFDA-4CE2-B3D6-8B2DE37D4B18}" type="pres">
      <dgm:prSet presAssocID="{BD977EC4-5128-4FF4-8FA9-5F2FC6207AB1}" presName="pyramid" presStyleLbl="node1" presStyleIdx="0" presStyleCnt="1" custScaleY="76623"/>
      <dgm:spPr/>
    </dgm:pt>
    <dgm:pt modelId="{24EA474B-0F1E-44EE-B884-A6BF88EE791C}" type="pres">
      <dgm:prSet presAssocID="{BD977EC4-5128-4FF4-8FA9-5F2FC6207AB1}" presName="theList" presStyleCnt="0"/>
      <dgm:spPr/>
    </dgm:pt>
    <dgm:pt modelId="{0366C4B7-CE8A-49E4-AEA8-3D69A73A7264}" type="pres">
      <dgm:prSet presAssocID="{C14BE7D9-C779-4C84-9F2E-22FA974F4969}" presName="aNode" presStyleLbl="fgAcc1" presStyleIdx="0" presStyleCnt="17">
        <dgm:presLayoutVars>
          <dgm:bulletEnabled val="1"/>
        </dgm:presLayoutVars>
      </dgm:prSet>
      <dgm:spPr/>
      <dgm:t>
        <a:bodyPr/>
        <a:lstStyle/>
        <a:p>
          <a:endParaRPr lang="en-US"/>
        </a:p>
      </dgm:t>
    </dgm:pt>
    <dgm:pt modelId="{5A6E4AB4-D57F-4F18-A2C5-4CE3151EB622}" type="pres">
      <dgm:prSet presAssocID="{C14BE7D9-C779-4C84-9F2E-22FA974F4969}" presName="aSpace" presStyleCnt="0"/>
      <dgm:spPr/>
    </dgm:pt>
    <dgm:pt modelId="{F87411D7-089F-45B4-A9D3-701FCB52A569}" type="pres">
      <dgm:prSet presAssocID="{38C4135A-B2EE-4F05-A40B-5B44EAD7396D}" presName="aNode" presStyleLbl="fgAcc1" presStyleIdx="1" presStyleCnt="17">
        <dgm:presLayoutVars>
          <dgm:bulletEnabled val="1"/>
        </dgm:presLayoutVars>
      </dgm:prSet>
      <dgm:spPr/>
      <dgm:t>
        <a:bodyPr/>
        <a:lstStyle/>
        <a:p>
          <a:endParaRPr lang="en-US"/>
        </a:p>
      </dgm:t>
    </dgm:pt>
    <dgm:pt modelId="{0C1FB497-0EE6-4388-B69B-E5F878B7C5DD}" type="pres">
      <dgm:prSet presAssocID="{38C4135A-B2EE-4F05-A40B-5B44EAD7396D}" presName="aSpace" presStyleCnt="0"/>
      <dgm:spPr/>
    </dgm:pt>
    <dgm:pt modelId="{AF9B2EA5-C909-4631-8911-23C0CEA9CDA8}" type="pres">
      <dgm:prSet presAssocID="{AC72A78E-891B-4567-98D0-6120D46A87C3}" presName="aNode" presStyleLbl="fgAcc1" presStyleIdx="2" presStyleCnt="17">
        <dgm:presLayoutVars>
          <dgm:bulletEnabled val="1"/>
        </dgm:presLayoutVars>
      </dgm:prSet>
      <dgm:spPr/>
      <dgm:t>
        <a:bodyPr/>
        <a:lstStyle/>
        <a:p>
          <a:endParaRPr lang="en-US"/>
        </a:p>
      </dgm:t>
    </dgm:pt>
    <dgm:pt modelId="{348B3920-520C-42C9-B17D-42D7BD1BFE94}" type="pres">
      <dgm:prSet presAssocID="{AC72A78E-891B-4567-98D0-6120D46A87C3}" presName="aSpace" presStyleCnt="0"/>
      <dgm:spPr/>
    </dgm:pt>
    <dgm:pt modelId="{8642881D-1636-4E33-B0C7-EAE67E239300}" type="pres">
      <dgm:prSet presAssocID="{97A6E464-4508-4614-BF32-D294AFA1BE4E}" presName="aNode" presStyleLbl="fgAcc1" presStyleIdx="3" presStyleCnt="17">
        <dgm:presLayoutVars>
          <dgm:bulletEnabled val="1"/>
        </dgm:presLayoutVars>
      </dgm:prSet>
      <dgm:spPr/>
      <dgm:t>
        <a:bodyPr/>
        <a:lstStyle/>
        <a:p>
          <a:endParaRPr lang="en-US"/>
        </a:p>
      </dgm:t>
    </dgm:pt>
    <dgm:pt modelId="{3BFCB894-5DD7-42D7-93A4-35AAA0A87A08}" type="pres">
      <dgm:prSet presAssocID="{97A6E464-4508-4614-BF32-D294AFA1BE4E}" presName="aSpace" presStyleCnt="0"/>
      <dgm:spPr/>
    </dgm:pt>
    <dgm:pt modelId="{76155366-4595-4F59-94F5-1D059F132ADF}" type="pres">
      <dgm:prSet presAssocID="{BD9B53A5-96A2-4DF7-A667-A27FC11D3DCB}" presName="aNode" presStyleLbl="fgAcc1" presStyleIdx="4" presStyleCnt="17">
        <dgm:presLayoutVars>
          <dgm:bulletEnabled val="1"/>
        </dgm:presLayoutVars>
      </dgm:prSet>
      <dgm:spPr/>
      <dgm:t>
        <a:bodyPr/>
        <a:lstStyle/>
        <a:p>
          <a:endParaRPr lang="en-US"/>
        </a:p>
      </dgm:t>
    </dgm:pt>
    <dgm:pt modelId="{8AE5BC1E-81CA-4DF6-B62E-92AC980190AD}" type="pres">
      <dgm:prSet presAssocID="{BD9B53A5-96A2-4DF7-A667-A27FC11D3DCB}" presName="aSpace" presStyleCnt="0"/>
      <dgm:spPr/>
    </dgm:pt>
    <dgm:pt modelId="{FC5F1EDC-BD08-47C6-8B93-82F573369C67}" type="pres">
      <dgm:prSet presAssocID="{317C2BB8-0278-4DBD-8A68-5BD31C3D2DD6}" presName="aNode" presStyleLbl="fgAcc1" presStyleIdx="5" presStyleCnt="17">
        <dgm:presLayoutVars>
          <dgm:bulletEnabled val="1"/>
        </dgm:presLayoutVars>
      </dgm:prSet>
      <dgm:spPr/>
      <dgm:t>
        <a:bodyPr/>
        <a:lstStyle/>
        <a:p>
          <a:endParaRPr lang="en-US"/>
        </a:p>
      </dgm:t>
    </dgm:pt>
    <dgm:pt modelId="{231FB774-C786-41BB-AB21-EC79A0A78BD6}" type="pres">
      <dgm:prSet presAssocID="{317C2BB8-0278-4DBD-8A68-5BD31C3D2DD6}" presName="aSpace" presStyleCnt="0"/>
      <dgm:spPr/>
    </dgm:pt>
    <dgm:pt modelId="{766CC28A-EA01-4D64-AA36-09F3BD6B098F}" type="pres">
      <dgm:prSet presAssocID="{34C80DD3-CEE8-404D-B3A4-A7F8AF20BB1B}" presName="aNode" presStyleLbl="fgAcc1" presStyleIdx="6" presStyleCnt="17">
        <dgm:presLayoutVars>
          <dgm:bulletEnabled val="1"/>
        </dgm:presLayoutVars>
      </dgm:prSet>
      <dgm:spPr/>
      <dgm:t>
        <a:bodyPr/>
        <a:lstStyle/>
        <a:p>
          <a:endParaRPr lang="en-US"/>
        </a:p>
      </dgm:t>
    </dgm:pt>
    <dgm:pt modelId="{7CBC2650-198C-4754-89A5-F99EAEE74B26}" type="pres">
      <dgm:prSet presAssocID="{34C80DD3-CEE8-404D-B3A4-A7F8AF20BB1B}" presName="aSpace" presStyleCnt="0"/>
      <dgm:spPr/>
    </dgm:pt>
    <dgm:pt modelId="{AA94A5DA-9DEF-4F96-BE28-4192EEE5950D}" type="pres">
      <dgm:prSet presAssocID="{3D6FF024-39DF-4BAC-8C30-F8294F9E790F}" presName="aNode" presStyleLbl="fgAcc1" presStyleIdx="7" presStyleCnt="17">
        <dgm:presLayoutVars>
          <dgm:bulletEnabled val="1"/>
        </dgm:presLayoutVars>
      </dgm:prSet>
      <dgm:spPr/>
      <dgm:t>
        <a:bodyPr/>
        <a:lstStyle/>
        <a:p>
          <a:endParaRPr lang="en-US"/>
        </a:p>
      </dgm:t>
    </dgm:pt>
    <dgm:pt modelId="{DB037BA3-CBFE-4A4E-8B03-998A69805B86}" type="pres">
      <dgm:prSet presAssocID="{3D6FF024-39DF-4BAC-8C30-F8294F9E790F}" presName="aSpace" presStyleCnt="0"/>
      <dgm:spPr/>
    </dgm:pt>
    <dgm:pt modelId="{00FEF189-0ED4-40D5-A7A0-D21EF91A01DD}" type="pres">
      <dgm:prSet presAssocID="{D55938FE-532E-40C8-B164-42FC0172A01C}" presName="aNode" presStyleLbl="fgAcc1" presStyleIdx="8" presStyleCnt="17">
        <dgm:presLayoutVars>
          <dgm:bulletEnabled val="1"/>
        </dgm:presLayoutVars>
      </dgm:prSet>
      <dgm:spPr/>
      <dgm:t>
        <a:bodyPr/>
        <a:lstStyle/>
        <a:p>
          <a:endParaRPr lang="en-US"/>
        </a:p>
      </dgm:t>
    </dgm:pt>
    <dgm:pt modelId="{0BFFBFD5-2837-403B-84DE-672B579FB8FC}" type="pres">
      <dgm:prSet presAssocID="{D55938FE-532E-40C8-B164-42FC0172A01C}" presName="aSpace" presStyleCnt="0"/>
      <dgm:spPr/>
    </dgm:pt>
    <dgm:pt modelId="{082E2446-F823-41A6-8C12-9964CCDC82DE}" type="pres">
      <dgm:prSet presAssocID="{DDD38D3D-8718-4465-B409-361E85A2F204}" presName="aNode" presStyleLbl="fgAcc1" presStyleIdx="9" presStyleCnt="17">
        <dgm:presLayoutVars>
          <dgm:bulletEnabled val="1"/>
        </dgm:presLayoutVars>
      </dgm:prSet>
      <dgm:spPr/>
      <dgm:t>
        <a:bodyPr/>
        <a:lstStyle/>
        <a:p>
          <a:endParaRPr lang="en-US"/>
        </a:p>
      </dgm:t>
    </dgm:pt>
    <dgm:pt modelId="{E2AA2057-1EDA-4AD4-8B61-A166C312347A}" type="pres">
      <dgm:prSet presAssocID="{DDD38D3D-8718-4465-B409-361E85A2F204}" presName="aSpace" presStyleCnt="0"/>
      <dgm:spPr/>
    </dgm:pt>
    <dgm:pt modelId="{C257B87D-DC3F-475D-B007-5E2300A81F9C}" type="pres">
      <dgm:prSet presAssocID="{32B8CDF4-9B19-4BEB-BB5B-EDBB05B54A21}" presName="aNode" presStyleLbl="fgAcc1" presStyleIdx="10" presStyleCnt="17">
        <dgm:presLayoutVars>
          <dgm:bulletEnabled val="1"/>
        </dgm:presLayoutVars>
      </dgm:prSet>
      <dgm:spPr/>
      <dgm:t>
        <a:bodyPr/>
        <a:lstStyle/>
        <a:p>
          <a:endParaRPr lang="en-US"/>
        </a:p>
      </dgm:t>
    </dgm:pt>
    <dgm:pt modelId="{FECD10F2-8569-43B7-B4D8-36270004212E}" type="pres">
      <dgm:prSet presAssocID="{32B8CDF4-9B19-4BEB-BB5B-EDBB05B54A21}" presName="aSpace" presStyleCnt="0"/>
      <dgm:spPr/>
    </dgm:pt>
    <dgm:pt modelId="{0DE1F0A8-E576-455A-9AC8-044324A02FEA}" type="pres">
      <dgm:prSet presAssocID="{C345EF0A-543C-4AAF-B013-AB058FA42A5F}" presName="aNode" presStyleLbl="fgAcc1" presStyleIdx="11" presStyleCnt="17">
        <dgm:presLayoutVars>
          <dgm:bulletEnabled val="1"/>
        </dgm:presLayoutVars>
      </dgm:prSet>
      <dgm:spPr/>
      <dgm:t>
        <a:bodyPr/>
        <a:lstStyle/>
        <a:p>
          <a:endParaRPr lang="en-US"/>
        </a:p>
      </dgm:t>
    </dgm:pt>
    <dgm:pt modelId="{36F8B1CB-04AD-483E-8E35-3EFFE1E21E69}" type="pres">
      <dgm:prSet presAssocID="{C345EF0A-543C-4AAF-B013-AB058FA42A5F}" presName="aSpace" presStyleCnt="0"/>
      <dgm:spPr/>
    </dgm:pt>
    <dgm:pt modelId="{AE9F28BF-062B-4BAE-8B10-939C2EAF0980}" type="pres">
      <dgm:prSet presAssocID="{DE39E473-47E4-4BCE-9D49-1D4474847A73}" presName="aNode" presStyleLbl="fgAcc1" presStyleIdx="12" presStyleCnt="17">
        <dgm:presLayoutVars>
          <dgm:bulletEnabled val="1"/>
        </dgm:presLayoutVars>
      </dgm:prSet>
      <dgm:spPr/>
      <dgm:t>
        <a:bodyPr/>
        <a:lstStyle/>
        <a:p>
          <a:endParaRPr lang="en-US"/>
        </a:p>
      </dgm:t>
    </dgm:pt>
    <dgm:pt modelId="{07864455-7114-4419-AB07-E003D9A571D2}" type="pres">
      <dgm:prSet presAssocID="{DE39E473-47E4-4BCE-9D49-1D4474847A73}" presName="aSpace" presStyleCnt="0"/>
      <dgm:spPr/>
    </dgm:pt>
    <dgm:pt modelId="{95F53A8F-CC98-4D8E-BC91-A4AF234916FE}" type="pres">
      <dgm:prSet presAssocID="{89F7E5F3-D86B-4523-BFE5-2751719F82DF}" presName="aNode" presStyleLbl="fgAcc1" presStyleIdx="13" presStyleCnt="17">
        <dgm:presLayoutVars>
          <dgm:bulletEnabled val="1"/>
        </dgm:presLayoutVars>
      </dgm:prSet>
      <dgm:spPr/>
      <dgm:t>
        <a:bodyPr/>
        <a:lstStyle/>
        <a:p>
          <a:endParaRPr lang="en-US"/>
        </a:p>
      </dgm:t>
    </dgm:pt>
    <dgm:pt modelId="{29CF3801-6908-43A6-846D-AE5B9450844A}" type="pres">
      <dgm:prSet presAssocID="{89F7E5F3-D86B-4523-BFE5-2751719F82DF}" presName="aSpace" presStyleCnt="0"/>
      <dgm:spPr/>
    </dgm:pt>
    <dgm:pt modelId="{8BF63C81-DDA3-4218-ADF8-0F043E1A12BC}" type="pres">
      <dgm:prSet presAssocID="{EDC38B7E-F212-48C9-8FD6-AAEFAE73E41F}" presName="aNode" presStyleLbl="fgAcc1" presStyleIdx="14" presStyleCnt="17">
        <dgm:presLayoutVars>
          <dgm:bulletEnabled val="1"/>
        </dgm:presLayoutVars>
      </dgm:prSet>
      <dgm:spPr/>
      <dgm:t>
        <a:bodyPr/>
        <a:lstStyle/>
        <a:p>
          <a:endParaRPr lang="en-US"/>
        </a:p>
      </dgm:t>
    </dgm:pt>
    <dgm:pt modelId="{4FFFFEED-9135-43BA-9957-5C5DC50DDD61}" type="pres">
      <dgm:prSet presAssocID="{EDC38B7E-F212-48C9-8FD6-AAEFAE73E41F}" presName="aSpace" presStyleCnt="0"/>
      <dgm:spPr/>
    </dgm:pt>
    <dgm:pt modelId="{DA4C1386-6C39-45C5-A0BA-0EABD12DD8C5}" type="pres">
      <dgm:prSet presAssocID="{587F4954-E076-4EC3-B5BF-313F5D404CFE}" presName="aNode" presStyleLbl="fgAcc1" presStyleIdx="15" presStyleCnt="17">
        <dgm:presLayoutVars>
          <dgm:bulletEnabled val="1"/>
        </dgm:presLayoutVars>
      </dgm:prSet>
      <dgm:spPr/>
      <dgm:t>
        <a:bodyPr/>
        <a:lstStyle/>
        <a:p>
          <a:endParaRPr lang="en-US"/>
        </a:p>
      </dgm:t>
    </dgm:pt>
    <dgm:pt modelId="{4942C2A4-0061-4D70-A5DF-64CA6F928718}" type="pres">
      <dgm:prSet presAssocID="{587F4954-E076-4EC3-B5BF-313F5D404CFE}" presName="aSpace" presStyleCnt="0"/>
      <dgm:spPr/>
    </dgm:pt>
    <dgm:pt modelId="{F2D80038-4527-437C-B807-DB80666B84A6}" type="pres">
      <dgm:prSet presAssocID="{C3913A7A-5BEA-47C0-81BA-4B71BD8D48D6}" presName="aNode" presStyleLbl="fgAcc1" presStyleIdx="16" presStyleCnt="17" custScaleY="170021">
        <dgm:presLayoutVars>
          <dgm:bulletEnabled val="1"/>
        </dgm:presLayoutVars>
      </dgm:prSet>
      <dgm:spPr/>
      <dgm:t>
        <a:bodyPr/>
        <a:lstStyle/>
        <a:p>
          <a:endParaRPr lang="en-US"/>
        </a:p>
      </dgm:t>
    </dgm:pt>
    <dgm:pt modelId="{0CC850F0-E30C-437F-8867-DAB01472774A}" type="pres">
      <dgm:prSet presAssocID="{C3913A7A-5BEA-47C0-81BA-4B71BD8D48D6}" presName="aSpace" presStyleCnt="0"/>
      <dgm:spPr/>
    </dgm:pt>
  </dgm:ptLst>
  <dgm:cxnLst>
    <dgm:cxn modelId="{BE638CD7-96A7-4AD1-9272-9FC36F30EBFA}" srcId="{BD977EC4-5128-4FF4-8FA9-5F2FC6207AB1}" destId="{D55938FE-532E-40C8-B164-42FC0172A01C}" srcOrd="8" destOrd="0" parTransId="{99B36812-B3FC-4B15-8A08-98066D3251C7}" sibTransId="{5985D8CA-BB55-4E1C-9D7B-D35C021B4009}"/>
    <dgm:cxn modelId="{1B15C359-C2C7-459B-8E04-3904274CDF5C}" type="presOf" srcId="{89F7E5F3-D86B-4523-BFE5-2751719F82DF}" destId="{95F53A8F-CC98-4D8E-BC91-A4AF234916FE}" srcOrd="0" destOrd="0" presId="urn:microsoft.com/office/officeart/2005/8/layout/pyramid2"/>
    <dgm:cxn modelId="{54176C02-7D90-4174-AB0D-90A467780B8B}" type="presOf" srcId="{C14BE7D9-C779-4C84-9F2E-22FA974F4969}" destId="{0366C4B7-CE8A-49E4-AEA8-3D69A73A7264}" srcOrd="0" destOrd="0" presId="urn:microsoft.com/office/officeart/2005/8/layout/pyramid2"/>
    <dgm:cxn modelId="{675FAC50-0BBC-45EC-B5AD-DD99C152F993}" srcId="{BD977EC4-5128-4FF4-8FA9-5F2FC6207AB1}" destId="{97A6E464-4508-4614-BF32-D294AFA1BE4E}" srcOrd="3" destOrd="0" parTransId="{1C88E3EF-95D2-4454-912C-03DBE263F617}" sibTransId="{EA852790-04D1-45F6-A435-97C28EA3717D}"/>
    <dgm:cxn modelId="{7760E61A-090D-48EB-9C9F-C28F22C2442F}" type="presOf" srcId="{32B8CDF4-9B19-4BEB-BB5B-EDBB05B54A21}" destId="{C257B87D-DC3F-475D-B007-5E2300A81F9C}" srcOrd="0" destOrd="0" presId="urn:microsoft.com/office/officeart/2005/8/layout/pyramid2"/>
    <dgm:cxn modelId="{AF526EF5-46F2-47D8-8407-C14180F61D02}" srcId="{BD977EC4-5128-4FF4-8FA9-5F2FC6207AB1}" destId="{3D6FF024-39DF-4BAC-8C30-F8294F9E790F}" srcOrd="7" destOrd="0" parTransId="{F95B23F4-C1E7-4581-A40E-D5A1DDBA3777}" sibTransId="{27F0AF0D-590F-44B8-A0B5-67341F7AE703}"/>
    <dgm:cxn modelId="{8EE2C795-1F10-4954-9755-17CBAEECA802}" type="presOf" srcId="{EDC38B7E-F212-48C9-8FD6-AAEFAE73E41F}" destId="{8BF63C81-DDA3-4218-ADF8-0F043E1A12BC}" srcOrd="0" destOrd="0" presId="urn:microsoft.com/office/officeart/2005/8/layout/pyramid2"/>
    <dgm:cxn modelId="{4AF5928B-D8BE-44D9-A0CA-F28E96CB13AB}" srcId="{BD977EC4-5128-4FF4-8FA9-5F2FC6207AB1}" destId="{38C4135A-B2EE-4F05-A40B-5B44EAD7396D}" srcOrd="1" destOrd="0" parTransId="{DFAE9560-4CDC-4DDA-86FE-290F08B5042B}" sibTransId="{540FEE79-62DA-42E6-89B0-3F5E465135BA}"/>
    <dgm:cxn modelId="{A3A3536F-7BF5-43B6-90D6-BCAEEDF5BBF8}" srcId="{BD977EC4-5128-4FF4-8FA9-5F2FC6207AB1}" destId="{BD9B53A5-96A2-4DF7-A667-A27FC11D3DCB}" srcOrd="4" destOrd="0" parTransId="{97CF3F96-BFFC-4184-A25B-B397F04C0E8D}" sibTransId="{6FD6F8C4-18DC-47DA-8F9D-F0E4C7ECA980}"/>
    <dgm:cxn modelId="{23A0FC3F-CD32-45E9-8EF9-476BD026F3F2}" type="presOf" srcId="{D55938FE-532E-40C8-B164-42FC0172A01C}" destId="{00FEF189-0ED4-40D5-A7A0-D21EF91A01DD}" srcOrd="0" destOrd="0" presId="urn:microsoft.com/office/officeart/2005/8/layout/pyramid2"/>
    <dgm:cxn modelId="{0BB52F98-8027-4211-85CE-520279D5BB88}" type="presOf" srcId="{587F4954-E076-4EC3-B5BF-313F5D404CFE}" destId="{DA4C1386-6C39-45C5-A0BA-0EABD12DD8C5}" srcOrd="0" destOrd="0" presId="urn:microsoft.com/office/officeart/2005/8/layout/pyramid2"/>
    <dgm:cxn modelId="{1171F3CC-2B8C-4AB0-A994-F8EF8862F445}" type="presOf" srcId="{AC72A78E-891B-4567-98D0-6120D46A87C3}" destId="{AF9B2EA5-C909-4631-8911-23C0CEA9CDA8}" srcOrd="0" destOrd="0" presId="urn:microsoft.com/office/officeart/2005/8/layout/pyramid2"/>
    <dgm:cxn modelId="{B136E6D4-B492-445F-9DDE-F1DC30DCFDE3}" type="presOf" srcId="{C3913A7A-5BEA-47C0-81BA-4B71BD8D48D6}" destId="{F2D80038-4527-437C-B807-DB80666B84A6}" srcOrd="0" destOrd="0" presId="urn:microsoft.com/office/officeart/2005/8/layout/pyramid2"/>
    <dgm:cxn modelId="{97A1FE6C-1AE2-40D3-9D57-3F5529B8D261}" type="presOf" srcId="{DDD38D3D-8718-4465-B409-361E85A2F204}" destId="{082E2446-F823-41A6-8C12-9964CCDC82DE}" srcOrd="0" destOrd="0" presId="urn:microsoft.com/office/officeart/2005/8/layout/pyramid2"/>
    <dgm:cxn modelId="{26165E51-A8D2-41F0-BCF8-48769BA337DF}" srcId="{BD977EC4-5128-4FF4-8FA9-5F2FC6207AB1}" destId="{89F7E5F3-D86B-4523-BFE5-2751719F82DF}" srcOrd="13" destOrd="0" parTransId="{797EEAE7-F125-43E4-8C28-5F9B64FF3A07}" sibTransId="{EA40C738-7FF7-4E3B-878E-43A55142F373}"/>
    <dgm:cxn modelId="{5AE48EBA-17CB-4BF2-9435-A7F2C23FE461}" type="presOf" srcId="{97A6E464-4508-4614-BF32-D294AFA1BE4E}" destId="{8642881D-1636-4E33-B0C7-EAE67E239300}" srcOrd="0" destOrd="0" presId="urn:microsoft.com/office/officeart/2005/8/layout/pyramid2"/>
    <dgm:cxn modelId="{3C2DCFD2-0610-413A-B9CF-D8D202F57840}" type="presOf" srcId="{317C2BB8-0278-4DBD-8A68-5BD31C3D2DD6}" destId="{FC5F1EDC-BD08-47C6-8B93-82F573369C67}" srcOrd="0" destOrd="0" presId="urn:microsoft.com/office/officeart/2005/8/layout/pyramid2"/>
    <dgm:cxn modelId="{615582EA-AD93-46F4-B9DA-61F25D82C6C4}" type="presOf" srcId="{DE39E473-47E4-4BCE-9D49-1D4474847A73}" destId="{AE9F28BF-062B-4BAE-8B10-939C2EAF0980}" srcOrd="0" destOrd="0" presId="urn:microsoft.com/office/officeart/2005/8/layout/pyramid2"/>
    <dgm:cxn modelId="{47BA094F-7A3C-4761-AC3F-40E106CC84F6}" srcId="{BD977EC4-5128-4FF4-8FA9-5F2FC6207AB1}" destId="{DDD38D3D-8718-4465-B409-361E85A2F204}" srcOrd="9" destOrd="0" parTransId="{AAD8BB45-2D60-4C79-9E46-45BAF9F120C9}" sibTransId="{6BC156F6-6897-4FA0-A830-76CD93029DEE}"/>
    <dgm:cxn modelId="{F31A346D-BFAB-46A1-AA73-236B302A85DC}" srcId="{BD977EC4-5128-4FF4-8FA9-5F2FC6207AB1}" destId="{EDC38B7E-F212-48C9-8FD6-AAEFAE73E41F}" srcOrd="14" destOrd="0" parTransId="{359B3DAD-1BD7-4E38-9B1B-E7FB9F5D7826}" sibTransId="{DDFB7AAC-FAA1-4B72-8DC8-F73E78D89517}"/>
    <dgm:cxn modelId="{A143F018-B7CE-4D23-AF6E-46726C897ED3}" type="presOf" srcId="{38C4135A-B2EE-4F05-A40B-5B44EAD7396D}" destId="{F87411D7-089F-45B4-A9D3-701FCB52A569}" srcOrd="0" destOrd="0" presId="urn:microsoft.com/office/officeart/2005/8/layout/pyramid2"/>
    <dgm:cxn modelId="{A726B81D-7695-41C8-86DB-DAB37C773B0A}" srcId="{BD977EC4-5128-4FF4-8FA9-5F2FC6207AB1}" destId="{AC72A78E-891B-4567-98D0-6120D46A87C3}" srcOrd="2" destOrd="0" parTransId="{49659C9A-4503-4B9A-B619-1E08B1238A2B}" sibTransId="{B1E6435F-3B10-4C42-9AB9-5583F13C08D0}"/>
    <dgm:cxn modelId="{681A4F1C-2DB7-404E-90C9-33633E70732C}" srcId="{BD977EC4-5128-4FF4-8FA9-5F2FC6207AB1}" destId="{34C80DD3-CEE8-404D-B3A4-A7F8AF20BB1B}" srcOrd="6" destOrd="0" parTransId="{1B14454C-DF93-410E-B0CD-FC2CA4D6E103}" sibTransId="{EAD78AE3-6759-4DA2-BB5D-2FC6FE8B7325}"/>
    <dgm:cxn modelId="{3EE6D43A-BF1B-4EF3-B0B7-A95D03C2C2C4}" type="presOf" srcId="{BD977EC4-5128-4FF4-8FA9-5F2FC6207AB1}" destId="{29853073-92DD-4E38-938B-B1BEAE15C31D}" srcOrd="0" destOrd="0" presId="urn:microsoft.com/office/officeart/2005/8/layout/pyramid2"/>
    <dgm:cxn modelId="{1790827A-F163-42A6-821D-A27BA53F636E}" type="presOf" srcId="{34C80DD3-CEE8-404D-B3A4-A7F8AF20BB1B}" destId="{766CC28A-EA01-4D64-AA36-09F3BD6B098F}" srcOrd="0" destOrd="0" presId="urn:microsoft.com/office/officeart/2005/8/layout/pyramid2"/>
    <dgm:cxn modelId="{97CE99BC-E81B-4536-BB74-8C3475B2C197}" srcId="{BD977EC4-5128-4FF4-8FA9-5F2FC6207AB1}" destId="{587F4954-E076-4EC3-B5BF-313F5D404CFE}" srcOrd="15" destOrd="0" parTransId="{866FBD46-3EB0-4622-858E-733C301C0893}" sibTransId="{B445623F-006F-4CD9-A9B6-CF14881F1E9D}"/>
    <dgm:cxn modelId="{2D53EAFD-07E3-4CF5-9873-43B681EFF9D0}" type="presOf" srcId="{BD9B53A5-96A2-4DF7-A667-A27FC11D3DCB}" destId="{76155366-4595-4F59-94F5-1D059F132ADF}" srcOrd="0" destOrd="0" presId="urn:microsoft.com/office/officeart/2005/8/layout/pyramid2"/>
    <dgm:cxn modelId="{2011959C-102C-4AE8-963C-8F23A2040539}" type="presOf" srcId="{3D6FF024-39DF-4BAC-8C30-F8294F9E790F}" destId="{AA94A5DA-9DEF-4F96-BE28-4192EEE5950D}" srcOrd="0" destOrd="0" presId="urn:microsoft.com/office/officeart/2005/8/layout/pyramid2"/>
    <dgm:cxn modelId="{ABAFE07D-F142-4912-B182-E9AD39705E30}" srcId="{BD977EC4-5128-4FF4-8FA9-5F2FC6207AB1}" destId="{C14BE7D9-C779-4C84-9F2E-22FA974F4969}" srcOrd="0" destOrd="0" parTransId="{90DBA0E2-9D91-42B6-8F8B-8138323A5D24}" sibTransId="{B1C50CA8-A28A-462A-9999-F1AA9993CB44}"/>
    <dgm:cxn modelId="{16A37718-3883-4B3D-A5A7-2EBF31B87691}" srcId="{BD977EC4-5128-4FF4-8FA9-5F2FC6207AB1}" destId="{C3913A7A-5BEA-47C0-81BA-4B71BD8D48D6}" srcOrd="16" destOrd="0" parTransId="{38F2FEA3-DD61-451F-B4C4-4D9155BDBB03}" sibTransId="{6D4C9496-F2B7-4D39-9300-2CCA792EFC37}"/>
    <dgm:cxn modelId="{94DE8CEB-58A7-4494-BDC5-0B5A9E5422D3}" srcId="{BD977EC4-5128-4FF4-8FA9-5F2FC6207AB1}" destId="{317C2BB8-0278-4DBD-8A68-5BD31C3D2DD6}" srcOrd="5" destOrd="0" parTransId="{27E3BFE1-9946-411C-BD32-F549040C3D9A}" sibTransId="{B03DA908-ACE0-4CD7-9B20-9227232DE966}"/>
    <dgm:cxn modelId="{3CFAF4C0-19B8-4709-B5C8-BD3B67251F34}" srcId="{BD977EC4-5128-4FF4-8FA9-5F2FC6207AB1}" destId="{32B8CDF4-9B19-4BEB-BB5B-EDBB05B54A21}" srcOrd="10" destOrd="0" parTransId="{6A7F9CF1-55E5-4803-9288-82B544004E62}" sibTransId="{35CB493E-7B8C-496D-B049-59C071C2E326}"/>
    <dgm:cxn modelId="{1972006D-1F6E-4D27-9229-F89E252BDC04}" srcId="{BD977EC4-5128-4FF4-8FA9-5F2FC6207AB1}" destId="{C345EF0A-543C-4AAF-B013-AB058FA42A5F}" srcOrd="11" destOrd="0" parTransId="{15CF90FA-09E6-4EF6-89A6-D8520E53048A}" sibTransId="{75793EE0-4B83-4514-8884-4B0EC06AB2C1}"/>
    <dgm:cxn modelId="{70FE347B-964D-4756-9656-B0274E150252}" type="presOf" srcId="{C345EF0A-543C-4AAF-B013-AB058FA42A5F}" destId="{0DE1F0A8-E576-455A-9AC8-044324A02FEA}" srcOrd="0" destOrd="0" presId="urn:microsoft.com/office/officeart/2005/8/layout/pyramid2"/>
    <dgm:cxn modelId="{49D148C4-3412-4617-B8C7-4123C9D6FE0B}" srcId="{BD977EC4-5128-4FF4-8FA9-5F2FC6207AB1}" destId="{DE39E473-47E4-4BCE-9D49-1D4474847A73}" srcOrd="12" destOrd="0" parTransId="{0797C352-1F18-4BC9-B73C-65033E595459}" sibTransId="{C0DD8A90-A1C2-45A6-B68E-F07BA1FBE69C}"/>
    <dgm:cxn modelId="{3260602A-E72C-46EA-ADF2-C09AB506CFEC}" type="presParOf" srcId="{29853073-92DD-4E38-938B-B1BEAE15C31D}" destId="{EA6D8043-FFDA-4CE2-B3D6-8B2DE37D4B18}" srcOrd="0" destOrd="0" presId="urn:microsoft.com/office/officeart/2005/8/layout/pyramid2"/>
    <dgm:cxn modelId="{6DA2C8C7-45F1-4A24-873C-7AF7B828B4C8}" type="presParOf" srcId="{29853073-92DD-4E38-938B-B1BEAE15C31D}" destId="{24EA474B-0F1E-44EE-B884-A6BF88EE791C}" srcOrd="1" destOrd="0" presId="urn:microsoft.com/office/officeart/2005/8/layout/pyramid2"/>
    <dgm:cxn modelId="{A50D3BCB-2DD8-4787-8597-DD41A421D37B}" type="presParOf" srcId="{24EA474B-0F1E-44EE-B884-A6BF88EE791C}" destId="{0366C4B7-CE8A-49E4-AEA8-3D69A73A7264}" srcOrd="0" destOrd="0" presId="urn:microsoft.com/office/officeart/2005/8/layout/pyramid2"/>
    <dgm:cxn modelId="{80338075-F6E9-477E-BE18-28172F1DA09F}" type="presParOf" srcId="{24EA474B-0F1E-44EE-B884-A6BF88EE791C}" destId="{5A6E4AB4-D57F-4F18-A2C5-4CE3151EB622}" srcOrd="1" destOrd="0" presId="urn:microsoft.com/office/officeart/2005/8/layout/pyramid2"/>
    <dgm:cxn modelId="{92F820D1-3706-4FE0-A2FB-694FD7B2B12B}" type="presParOf" srcId="{24EA474B-0F1E-44EE-B884-A6BF88EE791C}" destId="{F87411D7-089F-45B4-A9D3-701FCB52A569}" srcOrd="2" destOrd="0" presId="urn:microsoft.com/office/officeart/2005/8/layout/pyramid2"/>
    <dgm:cxn modelId="{1CE91B9F-B496-48C4-B1D8-9D2E720F876F}" type="presParOf" srcId="{24EA474B-0F1E-44EE-B884-A6BF88EE791C}" destId="{0C1FB497-0EE6-4388-B69B-E5F878B7C5DD}" srcOrd="3" destOrd="0" presId="urn:microsoft.com/office/officeart/2005/8/layout/pyramid2"/>
    <dgm:cxn modelId="{E00FB8B4-0CAA-4C48-B74A-A64515F4F503}" type="presParOf" srcId="{24EA474B-0F1E-44EE-B884-A6BF88EE791C}" destId="{AF9B2EA5-C909-4631-8911-23C0CEA9CDA8}" srcOrd="4" destOrd="0" presId="urn:microsoft.com/office/officeart/2005/8/layout/pyramid2"/>
    <dgm:cxn modelId="{FAE1BAA8-63AE-4B9E-96BF-A0CA6869810C}" type="presParOf" srcId="{24EA474B-0F1E-44EE-B884-A6BF88EE791C}" destId="{348B3920-520C-42C9-B17D-42D7BD1BFE94}" srcOrd="5" destOrd="0" presId="urn:microsoft.com/office/officeart/2005/8/layout/pyramid2"/>
    <dgm:cxn modelId="{6D4396F6-3435-4DE7-87C8-C7FCC25D489E}" type="presParOf" srcId="{24EA474B-0F1E-44EE-B884-A6BF88EE791C}" destId="{8642881D-1636-4E33-B0C7-EAE67E239300}" srcOrd="6" destOrd="0" presId="urn:microsoft.com/office/officeart/2005/8/layout/pyramid2"/>
    <dgm:cxn modelId="{A7A4304E-9825-4827-90CF-D50C67598975}" type="presParOf" srcId="{24EA474B-0F1E-44EE-B884-A6BF88EE791C}" destId="{3BFCB894-5DD7-42D7-93A4-35AAA0A87A08}" srcOrd="7" destOrd="0" presId="urn:microsoft.com/office/officeart/2005/8/layout/pyramid2"/>
    <dgm:cxn modelId="{7E962177-7341-4B23-A22D-AC527F9E47D8}" type="presParOf" srcId="{24EA474B-0F1E-44EE-B884-A6BF88EE791C}" destId="{76155366-4595-4F59-94F5-1D059F132ADF}" srcOrd="8" destOrd="0" presId="urn:microsoft.com/office/officeart/2005/8/layout/pyramid2"/>
    <dgm:cxn modelId="{769BB0F5-53A7-4F2E-8B68-CAC453A69CF4}" type="presParOf" srcId="{24EA474B-0F1E-44EE-B884-A6BF88EE791C}" destId="{8AE5BC1E-81CA-4DF6-B62E-92AC980190AD}" srcOrd="9" destOrd="0" presId="urn:microsoft.com/office/officeart/2005/8/layout/pyramid2"/>
    <dgm:cxn modelId="{B38B47B7-63E8-4384-82C7-539138ED71D2}" type="presParOf" srcId="{24EA474B-0F1E-44EE-B884-A6BF88EE791C}" destId="{FC5F1EDC-BD08-47C6-8B93-82F573369C67}" srcOrd="10" destOrd="0" presId="urn:microsoft.com/office/officeart/2005/8/layout/pyramid2"/>
    <dgm:cxn modelId="{8D9A15B4-16A6-4D81-89FC-1EB2C45251F0}" type="presParOf" srcId="{24EA474B-0F1E-44EE-B884-A6BF88EE791C}" destId="{231FB774-C786-41BB-AB21-EC79A0A78BD6}" srcOrd="11" destOrd="0" presId="urn:microsoft.com/office/officeart/2005/8/layout/pyramid2"/>
    <dgm:cxn modelId="{6E2197AC-FAA5-4CDF-8AB4-A06ED8E59AC5}" type="presParOf" srcId="{24EA474B-0F1E-44EE-B884-A6BF88EE791C}" destId="{766CC28A-EA01-4D64-AA36-09F3BD6B098F}" srcOrd="12" destOrd="0" presId="urn:microsoft.com/office/officeart/2005/8/layout/pyramid2"/>
    <dgm:cxn modelId="{46000924-71FB-4010-89BC-64A97FCA6D58}" type="presParOf" srcId="{24EA474B-0F1E-44EE-B884-A6BF88EE791C}" destId="{7CBC2650-198C-4754-89A5-F99EAEE74B26}" srcOrd="13" destOrd="0" presId="urn:microsoft.com/office/officeart/2005/8/layout/pyramid2"/>
    <dgm:cxn modelId="{2E5A493C-594A-44AC-9DC5-DC8209768C0A}" type="presParOf" srcId="{24EA474B-0F1E-44EE-B884-A6BF88EE791C}" destId="{AA94A5DA-9DEF-4F96-BE28-4192EEE5950D}" srcOrd="14" destOrd="0" presId="urn:microsoft.com/office/officeart/2005/8/layout/pyramid2"/>
    <dgm:cxn modelId="{2C162192-15BC-4EF0-9C1B-61FF00DFBCA8}" type="presParOf" srcId="{24EA474B-0F1E-44EE-B884-A6BF88EE791C}" destId="{DB037BA3-CBFE-4A4E-8B03-998A69805B86}" srcOrd="15" destOrd="0" presId="urn:microsoft.com/office/officeart/2005/8/layout/pyramid2"/>
    <dgm:cxn modelId="{89E922D6-09C4-47FC-A4C8-2E12DEA29E62}" type="presParOf" srcId="{24EA474B-0F1E-44EE-B884-A6BF88EE791C}" destId="{00FEF189-0ED4-40D5-A7A0-D21EF91A01DD}" srcOrd="16" destOrd="0" presId="urn:microsoft.com/office/officeart/2005/8/layout/pyramid2"/>
    <dgm:cxn modelId="{48A3582A-402D-4C1F-BA8D-896673FD7E51}" type="presParOf" srcId="{24EA474B-0F1E-44EE-B884-A6BF88EE791C}" destId="{0BFFBFD5-2837-403B-84DE-672B579FB8FC}" srcOrd="17" destOrd="0" presId="urn:microsoft.com/office/officeart/2005/8/layout/pyramid2"/>
    <dgm:cxn modelId="{7B24DB17-DD05-4893-8B9C-CB63AF380F54}" type="presParOf" srcId="{24EA474B-0F1E-44EE-B884-A6BF88EE791C}" destId="{082E2446-F823-41A6-8C12-9964CCDC82DE}" srcOrd="18" destOrd="0" presId="urn:microsoft.com/office/officeart/2005/8/layout/pyramid2"/>
    <dgm:cxn modelId="{0FD73362-0CC3-4F9D-B397-07B9716FA754}" type="presParOf" srcId="{24EA474B-0F1E-44EE-B884-A6BF88EE791C}" destId="{E2AA2057-1EDA-4AD4-8B61-A166C312347A}" srcOrd="19" destOrd="0" presId="urn:microsoft.com/office/officeart/2005/8/layout/pyramid2"/>
    <dgm:cxn modelId="{E415DC6F-D44F-487B-9EB2-C41DEE2CA90A}" type="presParOf" srcId="{24EA474B-0F1E-44EE-B884-A6BF88EE791C}" destId="{C257B87D-DC3F-475D-B007-5E2300A81F9C}" srcOrd="20" destOrd="0" presId="urn:microsoft.com/office/officeart/2005/8/layout/pyramid2"/>
    <dgm:cxn modelId="{83A4608F-3227-4569-B5A7-1F5CCEC37C3B}" type="presParOf" srcId="{24EA474B-0F1E-44EE-B884-A6BF88EE791C}" destId="{FECD10F2-8569-43B7-B4D8-36270004212E}" srcOrd="21" destOrd="0" presId="urn:microsoft.com/office/officeart/2005/8/layout/pyramid2"/>
    <dgm:cxn modelId="{E9FFA234-DA3B-41F6-9CF1-3AD807A1E515}" type="presParOf" srcId="{24EA474B-0F1E-44EE-B884-A6BF88EE791C}" destId="{0DE1F0A8-E576-455A-9AC8-044324A02FEA}" srcOrd="22" destOrd="0" presId="urn:microsoft.com/office/officeart/2005/8/layout/pyramid2"/>
    <dgm:cxn modelId="{C1FE7162-9E53-4D33-9AAF-4CAEFEB55926}" type="presParOf" srcId="{24EA474B-0F1E-44EE-B884-A6BF88EE791C}" destId="{36F8B1CB-04AD-483E-8E35-3EFFE1E21E69}" srcOrd="23" destOrd="0" presId="urn:microsoft.com/office/officeart/2005/8/layout/pyramid2"/>
    <dgm:cxn modelId="{E67F8598-0C4C-4C16-981E-692EE822E632}" type="presParOf" srcId="{24EA474B-0F1E-44EE-B884-A6BF88EE791C}" destId="{AE9F28BF-062B-4BAE-8B10-939C2EAF0980}" srcOrd="24" destOrd="0" presId="urn:microsoft.com/office/officeart/2005/8/layout/pyramid2"/>
    <dgm:cxn modelId="{616E2220-9EA1-4EEF-92D4-640AD2F10CB9}" type="presParOf" srcId="{24EA474B-0F1E-44EE-B884-A6BF88EE791C}" destId="{07864455-7114-4419-AB07-E003D9A571D2}" srcOrd="25" destOrd="0" presId="urn:microsoft.com/office/officeart/2005/8/layout/pyramid2"/>
    <dgm:cxn modelId="{0EA4B7A5-E709-4E73-B804-5A113027AC25}" type="presParOf" srcId="{24EA474B-0F1E-44EE-B884-A6BF88EE791C}" destId="{95F53A8F-CC98-4D8E-BC91-A4AF234916FE}" srcOrd="26" destOrd="0" presId="urn:microsoft.com/office/officeart/2005/8/layout/pyramid2"/>
    <dgm:cxn modelId="{30661C05-3AD6-4E4E-80D7-C084CF04D9BF}" type="presParOf" srcId="{24EA474B-0F1E-44EE-B884-A6BF88EE791C}" destId="{29CF3801-6908-43A6-846D-AE5B9450844A}" srcOrd="27" destOrd="0" presId="urn:microsoft.com/office/officeart/2005/8/layout/pyramid2"/>
    <dgm:cxn modelId="{7DE36F85-85E1-4D9C-967C-17F7C7E9AD76}" type="presParOf" srcId="{24EA474B-0F1E-44EE-B884-A6BF88EE791C}" destId="{8BF63C81-DDA3-4218-ADF8-0F043E1A12BC}" srcOrd="28" destOrd="0" presId="urn:microsoft.com/office/officeart/2005/8/layout/pyramid2"/>
    <dgm:cxn modelId="{BCEE7352-02ED-403B-8D1D-35369069E18F}" type="presParOf" srcId="{24EA474B-0F1E-44EE-B884-A6BF88EE791C}" destId="{4FFFFEED-9135-43BA-9957-5C5DC50DDD61}" srcOrd="29" destOrd="0" presId="urn:microsoft.com/office/officeart/2005/8/layout/pyramid2"/>
    <dgm:cxn modelId="{FE500FC8-266B-4B2D-9F48-468DCDA71C69}" type="presParOf" srcId="{24EA474B-0F1E-44EE-B884-A6BF88EE791C}" destId="{DA4C1386-6C39-45C5-A0BA-0EABD12DD8C5}" srcOrd="30" destOrd="0" presId="urn:microsoft.com/office/officeart/2005/8/layout/pyramid2"/>
    <dgm:cxn modelId="{47899659-44B3-4559-9223-CDA809D0BB1B}" type="presParOf" srcId="{24EA474B-0F1E-44EE-B884-A6BF88EE791C}" destId="{4942C2A4-0061-4D70-A5DF-64CA6F928718}" srcOrd="31" destOrd="0" presId="urn:microsoft.com/office/officeart/2005/8/layout/pyramid2"/>
    <dgm:cxn modelId="{169C4A3D-F928-4B24-A81B-3C2B0920812D}" type="presParOf" srcId="{24EA474B-0F1E-44EE-B884-A6BF88EE791C}" destId="{F2D80038-4527-437C-B807-DB80666B84A6}" srcOrd="32" destOrd="0" presId="urn:microsoft.com/office/officeart/2005/8/layout/pyramid2"/>
    <dgm:cxn modelId="{DA4451E3-771E-4EA3-8448-7C1CC0F35488}" type="presParOf" srcId="{24EA474B-0F1E-44EE-B884-A6BF88EE791C}" destId="{0CC850F0-E30C-437F-8867-DAB01472774A}" srcOrd="33"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37793CF-DF1C-4D6B-AB20-C7B51C2D89E2}"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n-US"/>
        </a:p>
      </dgm:t>
    </dgm:pt>
    <dgm:pt modelId="{0D6AB456-9DDA-4D54-8F55-D6EAB789AA24}">
      <dgm:prSet custT="1"/>
      <dgm:spPr/>
      <dgm:t>
        <a:bodyPr/>
        <a:lstStyle/>
        <a:p>
          <a:pPr rtl="0"/>
          <a:r>
            <a:rPr lang="en-US" sz="1800" dirty="0" smtClean="0">
              <a:latin typeface="+mj-lt"/>
            </a:rPr>
            <a:t>Information technology skills,</a:t>
          </a:r>
          <a:endParaRPr lang="en-US" sz="1800" dirty="0">
            <a:latin typeface="+mj-lt"/>
          </a:endParaRPr>
        </a:p>
      </dgm:t>
    </dgm:pt>
    <dgm:pt modelId="{1C7B64A0-EABF-4B40-9FE2-EA5FA0576F2F}" type="parTrans" cxnId="{FA65B030-9FF6-46EC-9A25-BCFD0482F0BC}">
      <dgm:prSet/>
      <dgm:spPr/>
      <dgm:t>
        <a:bodyPr/>
        <a:lstStyle/>
        <a:p>
          <a:endParaRPr lang="en-US" sz="2400">
            <a:latin typeface="+mj-lt"/>
          </a:endParaRPr>
        </a:p>
      </dgm:t>
    </dgm:pt>
    <dgm:pt modelId="{24C81A70-96ED-4A88-8CC5-26D304930CD5}" type="sibTrans" cxnId="{FA65B030-9FF6-46EC-9A25-BCFD0482F0BC}">
      <dgm:prSet/>
      <dgm:spPr/>
      <dgm:t>
        <a:bodyPr/>
        <a:lstStyle/>
        <a:p>
          <a:endParaRPr lang="en-US" sz="2400">
            <a:latin typeface="+mj-lt"/>
          </a:endParaRPr>
        </a:p>
      </dgm:t>
    </dgm:pt>
    <dgm:pt modelId="{F5A5939F-2C06-4FB2-902F-4A9ABA529C73}">
      <dgm:prSet custT="1"/>
      <dgm:spPr/>
      <dgm:t>
        <a:bodyPr/>
        <a:lstStyle/>
        <a:p>
          <a:pPr rtl="0"/>
          <a:r>
            <a:rPr lang="en-US" sz="1800" dirty="0" smtClean="0">
              <a:latin typeface="+mj-lt"/>
            </a:rPr>
            <a:t>Information literacy skills,</a:t>
          </a:r>
          <a:endParaRPr lang="en-US" sz="1800" dirty="0">
            <a:latin typeface="+mj-lt"/>
          </a:endParaRPr>
        </a:p>
      </dgm:t>
    </dgm:pt>
    <dgm:pt modelId="{FA030760-983E-4476-8C88-E78D21CCB07C}" type="parTrans" cxnId="{CB363CE9-2180-4142-BAC2-0EFF86977964}">
      <dgm:prSet/>
      <dgm:spPr/>
      <dgm:t>
        <a:bodyPr/>
        <a:lstStyle/>
        <a:p>
          <a:endParaRPr lang="en-US" sz="2400">
            <a:latin typeface="+mj-lt"/>
          </a:endParaRPr>
        </a:p>
      </dgm:t>
    </dgm:pt>
    <dgm:pt modelId="{D049F6DC-9A43-4C57-A323-626DB1A0CF11}" type="sibTrans" cxnId="{CB363CE9-2180-4142-BAC2-0EFF86977964}">
      <dgm:prSet/>
      <dgm:spPr/>
      <dgm:t>
        <a:bodyPr/>
        <a:lstStyle/>
        <a:p>
          <a:endParaRPr lang="en-US" sz="2400">
            <a:latin typeface="+mj-lt"/>
          </a:endParaRPr>
        </a:p>
      </dgm:t>
    </dgm:pt>
    <dgm:pt modelId="{869B47A4-053B-4E01-ABEB-05800A01C256}">
      <dgm:prSet custT="1"/>
      <dgm:spPr/>
      <dgm:t>
        <a:bodyPr/>
        <a:lstStyle/>
        <a:p>
          <a:pPr rtl="0"/>
          <a:r>
            <a:rPr lang="en-US" sz="1800" dirty="0" smtClean="0">
              <a:latin typeface="+mj-lt"/>
            </a:rPr>
            <a:t>Technical professional skills,</a:t>
          </a:r>
          <a:endParaRPr lang="en-US" sz="1800" dirty="0">
            <a:latin typeface="+mj-lt"/>
          </a:endParaRPr>
        </a:p>
      </dgm:t>
    </dgm:pt>
    <dgm:pt modelId="{0CF9EBA7-4E18-433B-B557-0D594C26BDBC}" type="parTrans" cxnId="{005C6E8D-E6E3-4817-BD38-212ECAD5C725}">
      <dgm:prSet/>
      <dgm:spPr/>
      <dgm:t>
        <a:bodyPr/>
        <a:lstStyle/>
        <a:p>
          <a:endParaRPr lang="en-US" sz="2400">
            <a:latin typeface="+mj-lt"/>
          </a:endParaRPr>
        </a:p>
      </dgm:t>
    </dgm:pt>
    <dgm:pt modelId="{A02DB603-11BE-463A-8828-8104B71430BD}" type="sibTrans" cxnId="{005C6E8D-E6E3-4817-BD38-212ECAD5C725}">
      <dgm:prSet/>
      <dgm:spPr/>
      <dgm:t>
        <a:bodyPr/>
        <a:lstStyle/>
        <a:p>
          <a:endParaRPr lang="en-US" sz="2400">
            <a:latin typeface="+mj-lt"/>
          </a:endParaRPr>
        </a:p>
      </dgm:t>
    </dgm:pt>
    <dgm:pt modelId="{5362C88C-DD64-4377-A4B0-5F0BF95A172E}">
      <dgm:prSet custT="1"/>
      <dgm:spPr/>
      <dgm:t>
        <a:bodyPr/>
        <a:lstStyle/>
        <a:p>
          <a:pPr rtl="0"/>
          <a:r>
            <a:rPr lang="en-US" sz="1800" dirty="0" smtClean="0">
              <a:latin typeface="+mj-lt"/>
            </a:rPr>
            <a:t>Knowledge management, </a:t>
          </a:r>
          <a:endParaRPr lang="en-US" sz="1800" dirty="0">
            <a:latin typeface="+mj-lt"/>
          </a:endParaRPr>
        </a:p>
      </dgm:t>
    </dgm:pt>
    <dgm:pt modelId="{40ECC8C3-1E23-4D5A-AC3F-D836883B9A33}" type="parTrans" cxnId="{B853F3E7-A000-4D93-A496-A09F7690AA54}">
      <dgm:prSet/>
      <dgm:spPr/>
      <dgm:t>
        <a:bodyPr/>
        <a:lstStyle/>
        <a:p>
          <a:endParaRPr lang="en-US" sz="2400">
            <a:latin typeface="+mj-lt"/>
          </a:endParaRPr>
        </a:p>
      </dgm:t>
    </dgm:pt>
    <dgm:pt modelId="{C4265B09-1F3D-4B59-83B7-1D74D550F8CA}" type="sibTrans" cxnId="{B853F3E7-A000-4D93-A496-A09F7690AA54}">
      <dgm:prSet/>
      <dgm:spPr/>
      <dgm:t>
        <a:bodyPr/>
        <a:lstStyle/>
        <a:p>
          <a:endParaRPr lang="en-US" sz="2400">
            <a:latin typeface="+mj-lt"/>
          </a:endParaRPr>
        </a:p>
      </dgm:t>
    </dgm:pt>
    <dgm:pt modelId="{363C91CE-C3D0-4AB5-8373-BF05DE0D53C5}">
      <dgm:prSet custT="1"/>
      <dgm:spPr/>
      <dgm:t>
        <a:bodyPr/>
        <a:lstStyle/>
        <a:p>
          <a:pPr rtl="0"/>
          <a:r>
            <a:rPr lang="en-US" sz="1800" dirty="0" smtClean="0">
              <a:latin typeface="+mj-lt"/>
            </a:rPr>
            <a:t>Knowledge mapping skills,</a:t>
          </a:r>
          <a:endParaRPr lang="en-US" sz="1800" dirty="0">
            <a:latin typeface="+mj-lt"/>
          </a:endParaRPr>
        </a:p>
      </dgm:t>
    </dgm:pt>
    <dgm:pt modelId="{BDBBF535-51F5-46BC-8C92-648AB549654B}" type="parTrans" cxnId="{44B96902-437B-4A6E-88DA-9239DDE079FB}">
      <dgm:prSet/>
      <dgm:spPr/>
      <dgm:t>
        <a:bodyPr/>
        <a:lstStyle/>
        <a:p>
          <a:endParaRPr lang="en-US" sz="2400">
            <a:latin typeface="+mj-lt"/>
          </a:endParaRPr>
        </a:p>
      </dgm:t>
    </dgm:pt>
    <dgm:pt modelId="{07E187FE-2AED-42C8-83D3-51A785E7BDE9}" type="sibTrans" cxnId="{44B96902-437B-4A6E-88DA-9239DDE079FB}">
      <dgm:prSet/>
      <dgm:spPr/>
      <dgm:t>
        <a:bodyPr/>
        <a:lstStyle/>
        <a:p>
          <a:endParaRPr lang="en-US" sz="2400">
            <a:latin typeface="+mj-lt"/>
          </a:endParaRPr>
        </a:p>
      </dgm:t>
    </dgm:pt>
    <dgm:pt modelId="{2CBAAFDE-59B4-4007-8646-1B770AD7114A}">
      <dgm:prSet custT="1"/>
      <dgm:spPr/>
      <dgm:t>
        <a:bodyPr/>
        <a:lstStyle/>
        <a:p>
          <a:pPr rtl="0"/>
          <a:r>
            <a:rPr lang="en-US" sz="1800" dirty="0" smtClean="0">
              <a:latin typeface="+mj-lt"/>
            </a:rPr>
            <a:t>Knowledge auditing skills,</a:t>
          </a:r>
          <a:endParaRPr lang="en-US" sz="1800" dirty="0">
            <a:latin typeface="+mj-lt"/>
          </a:endParaRPr>
        </a:p>
      </dgm:t>
    </dgm:pt>
    <dgm:pt modelId="{735168AA-387E-484B-9FE1-AC99BB44FA48}" type="parTrans" cxnId="{AE2EE117-59A2-49C3-A59B-3EDC7EE6B44C}">
      <dgm:prSet/>
      <dgm:spPr/>
      <dgm:t>
        <a:bodyPr/>
        <a:lstStyle/>
        <a:p>
          <a:endParaRPr lang="en-US" sz="2400">
            <a:latin typeface="+mj-lt"/>
          </a:endParaRPr>
        </a:p>
      </dgm:t>
    </dgm:pt>
    <dgm:pt modelId="{A3B789AD-F189-486D-84F7-A5648702DDA8}" type="sibTrans" cxnId="{AE2EE117-59A2-49C3-A59B-3EDC7EE6B44C}">
      <dgm:prSet/>
      <dgm:spPr/>
      <dgm:t>
        <a:bodyPr/>
        <a:lstStyle/>
        <a:p>
          <a:endParaRPr lang="en-US" sz="2400">
            <a:latin typeface="+mj-lt"/>
          </a:endParaRPr>
        </a:p>
      </dgm:t>
    </dgm:pt>
    <dgm:pt modelId="{8C773D5F-0DDB-4CE7-9026-9A0998EEE557}">
      <dgm:prSet custT="1"/>
      <dgm:spPr/>
      <dgm:t>
        <a:bodyPr/>
        <a:lstStyle/>
        <a:p>
          <a:pPr rtl="0"/>
          <a:r>
            <a:rPr lang="en-US" sz="1800" dirty="0" smtClean="0">
              <a:latin typeface="+mj-lt"/>
            </a:rPr>
            <a:t>Technology acquisition skills,  and </a:t>
          </a:r>
          <a:endParaRPr lang="en-US" sz="1800" dirty="0">
            <a:latin typeface="+mj-lt"/>
          </a:endParaRPr>
        </a:p>
      </dgm:t>
    </dgm:pt>
    <dgm:pt modelId="{64E1BB83-93B6-4BAF-A645-9191DA0C9799}" type="parTrans" cxnId="{D2F7D1D0-963A-48B1-9880-A3A20EB85555}">
      <dgm:prSet/>
      <dgm:spPr/>
      <dgm:t>
        <a:bodyPr/>
        <a:lstStyle/>
        <a:p>
          <a:endParaRPr lang="en-US" sz="2400">
            <a:latin typeface="+mj-lt"/>
          </a:endParaRPr>
        </a:p>
      </dgm:t>
    </dgm:pt>
    <dgm:pt modelId="{2AD8B1CC-153D-4F8A-9509-8379704E832E}" type="sibTrans" cxnId="{D2F7D1D0-963A-48B1-9880-A3A20EB85555}">
      <dgm:prSet/>
      <dgm:spPr/>
      <dgm:t>
        <a:bodyPr/>
        <a:lstStyle/>
        <a:p>
          <a:endParaRPr lang="en-US" sz="2400">
            <a:latin typeface="+mj-lt"/>
          </a:endParaRPr>
        </a:p>
      </dgm:t>
    </dgm:pt>
    <dgm:pt modelId="{D0400273-876E-42AA-B47A-F0C863A6CC70}">
      <dgm:prSet custT="1"/>
      <dgm:spPr/>
      <dgm:t>
        <a:bodyPr/>
        <a:lstStyle/>
        <a:p>
          <a:pPr rtl="0"/>
          <a:r>
            <a:rPr lang="en-US" sz="1800" dirty="0" smtClean="0">
              <a:latin typeface="+mj-lt"/>
            </a:rPr>
            <a:t>Traditional skills</a:t>
          </a:r>
          <a:endParaRPr lang="en-US" sz="1800" dirty="0">
            <a:latin typeface="+mj-lt"/>
          </a:endParaRPr>
        </a:p>
      </dgm:t>
    </dgm:pt>
    <dgm:pt modelId="{C5AED9C2-DA57-4E42-A18E-B3D21D52F3F4}" type="parTrans" cxnId="{7E6BF7EB-19DA-4890-8819-956C777A56E2}">
      <dgm:prSet/>
      <dgm:spPr/>
      <dgm:t>
        <a:bodyPr/>
        <a:lstStyle/>
        <a:p>
          <a:endParaRPr lang="en-US" sz="2400">
            <a:latin typeface="+mj-lt"/>
          </a:endParaRPr>
        </a:p>
      </dgm:t>
    </dgm:pt>
    <dgm:pt modelId="{DFD79A4A-8149-4D30-A6E7-B92911789419}" type="sibTrans" cxnId="{7E6BF7EB-19DA-4890-8819-956C777A56E2}">
      <dgm:prSet/>
      <dgm:spPr/>
      <dgm:t>
        <a:bodyPr/>
        <a:lstStyle/>
        <a:p>
          <a:endParaRPr lang="en-US" sz="2400">
            <a:latin typeface="+mj-lt"/>
          </a:endParaRPr>
        </a:p>
      </dgm:t>
    </dgm:pt>
    <dgm:pt modelId="{B6229247-E7EE-445F-8CEF-8A2A904D23B8}" type="pres">
      <dgm:prSet presAssocID="{537793CF-DF1C-4D6B-AB20-C7B51C2D89E2}" presName="compositeShape" presStyleCnt="0">
        <dgm:presLayoutVars>
          <dgm:dir/>
          <dgm:resizeHandles/>
        </dgm:presLayoutVars>
      </dgm:prSet>
      <dgm:spPr/>
      <dgm:t>
        <a:bodyPr/>
        <a:lstStyle/>
        <a:p>
          <a:endParaRPr lang="en-US"/>
        </a:p>
      </dgm:t>
    </dgm:pt>
    <dgm:pt modelId="{9145C73F-4C74-4FCF-BF30-289DF205F79A}" type="pres">
      <dgm:prSet presAssocID="{537793CF-DF1C-4D6B-AB20-C7B51C2D89E2}" presName="pyramid" presStyleLbl="node1" presStyleIdx="0" presStyleCnt="1"/>
      <dgm:spPr/>
    </dgm:pt>
    <dgm:pt modelId="{5B575C21-2C58-4280-934A-A47896C3BF8C}" type="pres">
      <dgm:prSet presAssocID="{537793CF-DF1C-4D6B-AB20-C7B51C2D89E2}" presName="theList" presStyleCnt="0"/>
      <dgm:spPr/>
    </dgm:pt>
    <dgm:pt modelId="{C48D8966-5E58-4E6B-A04E-C7FC9DE6BD7F}" type="pres">
      <dgm:prSet presAssocID="{0D6AB456-9DDA-4D54-8F55-D6EAB789AA24}" presName="aNode" presStyleLbl="fgAcc1" presStyleIdx="0" presStyleCnt="8">
        <dgm:presLayoutVars>
          <dgm:bulletEnabled val="1"/>
        </dgm:presLayoutVars>
      </dgm:prSet>
      <dgm:spPr/>
      <dgm:t>
        <a:bodyPr/>
        <a:lstStyle/>
        <a:p>
          <a:endParaRPr lang="en-US"/>
        </a:p>
      </dgm:t>
    </dgm:pt>
    <dgm:pt modelId="{07B2B3D2-74E6-4276-82A3-4AF45D05BD8D}" type="pres">
      <dgm:prSet presAssocID="{0D6AB456-9DDA-4D54-8F55-D6EAB789AA24}" presName="aSpace" presStyleCnt="0"/>
      <dgm:spPr/>
    </dgm:pt>
    <dgm:pt modelId="{425952D4-4901-4DF0-8F47-97AB8D8CEE12}" type="pres">
      <dgm:prSet presAssocID="{F5A5939F-2C06-4FB2-902F-4A9ABA529C73}" presName="aNode" presStyleLbl="fgAcc1" presStyleIdx="1" presStyleCnt="8">
        <dgm:presLayoutVars>
          <dgm:bulletEnabled val="1"/>
        </dgm:presLayoutVars>
      </dgm:prSet>
      <dgm:spPr/>
      <dgm:t>
        <a:bodyPr/>
        <a:lstStyle/>
        <a:p>
          <a:endParaRPr lang="en-US"/>
        </a:p>
      </dgm:t>
    </dgm:pt>
    <dgm:pt modelId="{D817BDBD-CDBA-4D71-AC0F-6E7643168714}" type="pres">
      <dgm:prSet presAssocID="{F5A5939F-2C06-4FB2-902F-4A9ABA529C73}" presName="aSpace" presStyleCnt="0"/>
      <dgm:spPr/>
    </dgm:pt>
    <dgm:pt modelId="{3C102895-86E1-4771-8C7D-FF97AEF3F883}" type="pres">
      <dgm:prSet presAssocID="{869B47A4-053B-4E01-ABEB-05800A01C256}" presName="aNode" presStyleLbl="fgAcc1" presStyleIdx="2" presStyleCnt="8">
        <dgm:presLayoutVars>
          <dgm:bulletEnabled val="1"/>
        </dgm:presLayoutVars>
      </dgm:prSet>
      <dgm:spPr/>
      <dgm:t>
        <a:bodyPr/>
        <a:lstStyle/>
        <a:p>
          <a:endParaRPr lang="en-US"/>
        </a:p>
      </dgm:t>
    </dgm:pt>
    <dgm:pt modelId="{03413038-A74E-4CCD-B941-5BE86CED5ED2}" type="pres">
      <dgm:prSet presAssocID="{869B47A4-053B-4E01-ABEB-05800A01C256}" presName="aSpace" presStyleCnt="0"/>
      <dgm:spPr/>
    </dgm:pt>
    <dgm:pt modelId="{963A9433-AD82-426A-BEC3-9463C59455BA}" type="pres">
      <dgm:prSet presAssocID="{5362C88C-DD64-4377-A4B0-5F0BF95A172E}" presName="aNode" presStyleLbl="fgAcc1" presStyleIdx="3" presStyleCnt="8">
        <dgm:presLayoutVars>
          <dgm:bulletEnabled val="1"/>
        </dgm:presLayoutVars>
      </dgm:prSet>
      <dgm:spPr/>
      <dgm:t>
        <a:bodyPr/>
        <a:lstStyle/>
        <a:p>
          <a:endParaRPr lang="en-US"/>
        </a:p>
      </dgm:t>
    </dgm:pt>
    <dgm:pt modelId="{6AD51FE5-A1AC-4672-BFA3-26F14D3C80EF}" type="pres">
      <dgm:prSet presAssocID="{5362C88C-DD64-4377-A4B0-5F0BF95A172E}" presName="aSpace" presStyleCnt="0"/>
      <dgm:spPr/>
    </dgm:pt>
    <dgm:pt modelId="{B0650B2E-ABE2-4973-BA57-3546706826BA}" type="pres">
      <dgm:prSet presAssocID="{363C91CE-C3D0-4AB5-8373-BF05DE0D53C5}" presName="aNode" presStyleLbl="fgAcc1" presStyleIdx="4" presStyleCnt="8">
        <dgm:presLayoutVars>
          <dgm:bulletEnabled val="1"/>
        </dgm:presLayoutVars>
      </dgm:prSet>
      <dgm:spPr/>
      <dgm:t>
        <a:bodyPr/>
        <a:lstStyle/>
        <a:p>
          <a:endParaRPr lang="en-US"/>
        </a:p>
      </dgm:t>
    </dgm:pt>
    <dgm:pt modelId="{EC8390A3-3BEC-4AC6-A15A-CA2664F6B66F}" type="pres">
      <dgm:prSet presAssocID="{363C91CE-C3D0-4AB5-8373-BF05DE0D53C5}" presName="aSpace" presStyleCnt="0"/>
      <dgm:spPr/>
    </dgm:pt>
    <dgm:pt modelId="{129DCA06-BDD0-4C35-82FE-53F886C0F9D5}" type="pres">
      <dgm:prSet presAssocID="{2CBAAFDE-59B4-4007-8646-1B770AD7114A}" presName="aNode" presStyleLbl="fgAcc1" presStyleIdx="5" presStyleCnt="8">
        <dgm:presLayoutVars>
          <dgm:bulletEnabled val="1"/>
        </dgm:presLayoutVars>
      </dgm:prSet>
      <dgm:spPr/>
      <dgm:t>
        <a:bodyPr/>
        <a:lstStyle/>
        <a:p>
          <a:endParaRPr lang="en-US"/>
        </a:p>
      </dgm:t>
    </dgm:pt>
    <dgm:pt modelId="{C70BCB40-33A1-4867-BE44-DBB0E18441C3}" type="pres">
      <dgm:prSet presAssocID="{2CBAAFDE-59B4-4007-8646-1B770AD7114A}" presName="aSpace" presStyleCnt="0"/>
      <dgm:spPr/>
    </dgm:pt>
    <dgm:pt modelId="{3624ED6B-BB8C-44CE-B8FF-97A2DA15AF00}" type="pres">
      <dgm:prSet presAssocID="{8C773D5F-0DDB-4CE7-9026-9A0998EEE557}" presName="aNode" presStyleLbl="fgAcc1" presStyleIdx="6" presStyleCnt="8">
        <dgm:presLayoutVars>
          <dgm:bulletEnabled val="1"/>
        </dgm:presLayoutVars>
      </dgm:prSet>
      <dgm:spPr/>
      <dgm:t>
        <a:bodyPr/>
        <a:lstStyle/>
        <a:p>
          <a:endParaRPr lang="en-US"/>
        </a:p>
      </dgm:t>
    </dgm:pt>
    <dgm:pt modelId="{8A2A80F3-D8E8-4D5F-86E5-36D0D2A82100}" type="pres">
      <dgm:prSet presAssocID="{8C773D5F-0DDB-4CE7-9026-9A0998EEE557}" presName="aSpace" presStyleCnt="0"/>
      <dgm:spPr/>
    </dgm:pt>
    <dgm:pt modelId="{FB9F3DE8-B466-49E0-B5BA-BDC58069EA3E}" type="pres">
      <dgm:prSet presAssocID="{D0400273-876E-42AA-B47A-F0C863A6CC70}" presName="aNode" presStyleLbl="fgAcc1" presStyleIdx="7" presStyleCnt="8">
        <dgm:presLayoutVars>
          <dgm:bulletEnabled val="1"/>
        </dgm:presLayoutVars>
      </dgm:prSet>
      <dgm:spPr/>
      <dgm:t>
        <a:bodyPr/>
        <a:lstStyle/>
        <a:p>
          <a:endParaRPr lang="en-US"/>
        </a:p>
      </dgm:t>
    </dgm:pt>
    <dgm:pt modelId="{12483CCB-DDFA-42C6-AAF7-2D012AC3F55F}" type="pres">
      <dgm:prSet presAssocID="{D0400273-876E-42AA-B47A-F0C863A6CC70}" presName="aSpace" presStyleCnt="0"/>
      <dgm:spPr/>
    </dgm:pt>
  </dgm:ptLst>
  <dgm:cxnLst>
    <dgm:cxn modelId="{FA65B030-9FF6-46EC-9A25-BCFD0482F0BC}" srcId="{537793CF-DF1C-4D6B-AB20-C7B51C2D89E2}" destId="{0D6AB456-9DDA-4D54-8F55-D6EAB789AA24}" srcOrd="0" destOrd="0" parTransId="{1C7B64A0-EABF-4B40-9FE2-EA5FA0576F2F}" sibTransId="{24C81A70-96ED-4A88-8CC5-26D304930CD5}"/>
    <dgm:cxn modelId="{01F6DEBA-CE37-4BDF-ADBE-448FB4C912CA}" type="presOf" srcId="{D0400273-876E-42AA-B47A-F0C863A6CC70}" destId="{FB9F3DE8-B466-49E0-B5BA-BDC58069EA3E}" srcOrd="0" destOrd="0" presId="urn:microsoft.com/office/officeart/2005/8/layout/pyramid2"/>
    <dgm:cxn modelId="{7E6BF7EB-19DA-4890-8819-956C777A56E2}" srcId="{537793CF-DF1C-4D6B-AB20-C7B51C2D89E2}" destId="{D0400273-876E-42AA-B47A-F0C863A6CC70}" srcOrd="7" destOrd="0" parTransId="{C5AED9C2-DA57-4E42-A18E-B3D21D52F3F4}" sibTransId="{DFD79A4A-8149-4D30-A6E7-B92911789419}"/>
    <dgm:cxn modelId="{4A64381C-41BF-4F39-ACE2-099758832372}" type="presOf" srcId="{8C773D5F-0DDB-4CE7-9026-9A0998EEE557}" destId="{3624ED6B-BB8C-44CE-B8FF-97A2DA15AF00}" srcOrd="0" destOrd="0" presId="urn:microsoft.com/office/officeart/2005/8/layout/pyramid2"/>
    <dgm:cxn modelId="{B853F3E7-A000-4D93-A496-A09F7690AA54}" srcId="{537793CF-DF1C-4D6B-AB20-C7B51C2D89E2}" destId="{5362C88C-DD64-4377-A4B0-5F0BF95A172E}" srcOrd="3" destOrd="0" parTransId="{40ECC8C3-1E23-4D5A-AC3F-D836883B9A33}" sibTransId="{C4265B09-1F3D-4B59-83B7-1D74D550F8CA}"/>
    <dgm:cxn modelId="{C615E3B4-701A-4504-B97A-30633A2CBD22}" type="presOf" srcId="{537793CF-DF1C-4D6B-AB20-C7B51C2D89E2}" destId="{B6229247-E7EE-445F-8CEF-8A2A904D23B8}" srcOrd="0" destOrd="0" presId="urn:microsoft.com/office/officeart/2005/8/layout/pyramid2"/>
    <dgm:cxn modelId="{CB363CE9-2180-4142-BAC2-0EFF86977964}" srcId="{537793CF-DF1C-4D6B-AB20-C7B51C2D89E2}" destId="{F5A5939F-2C06-4FB2-902F-4A9ABA529C73}" srcOrd="1" destOrd="0" parTransId="{FA030760-983E-4476-8C88-E78D21CCB07C}" sibTransId="{D049F6DC-9A43-4C57-A323-626DB1A0CF11}"/>
    <dgm:cxn modelId="{44B96902-437B-4A6E-88DA-9239DDE079FB}" srcId="{537793CF-DF1C-4D6B-AB20-C7B51C2D89E2}" destId="{363C91CE-C3D0-4AB5-8373-BF05DE0D53C5}" srcOrd="4" destOrd="0" parTransId="{BDBBF535-51F5-46BC-8C92-648AB549654B}" sibTransId="{07E187FE-2AED-42C8-83D3-51A785E7BDE9}"/>
    <dgm:cxn modelId="{ECBB1F45-91A8-47CB-9830-02F5122D2CA5}" type="presOf" srcId="{5362C88C-DD64-4377-A4B0-5F0BF95A172E}" destId="{963A9433-AD82-426A-BEC3-9463C59455BA}" srcOrd="0" destOrd="0" presId="urn:microsoft.com/office/officeart/2005/8/layout/pyramid2"/>
    <dgm:cxn modelId="{D2F7D1D0-963A-48B1-9880-A3A20EB85555}" srcId="{537793CF-DF1C-4D6B-AB20-C7B51C2D89E2}" destId="{8C773D5F-0DDB-4CE7-9026-9A0998EEE557}" srcOrd="6" destOrd="0" parTransId="{64E1BB83-93B6-4BAF-A645-9191DA0C9799}" sibTransId="{2AD8B1CC-153D-4F8A-9509-8379704E832E}"/>
    <dgm:cxn modelId="{01B28098-C634-4835-95A0-232AC56570E2}" type="presOf" srcId="{2CBAAFDE-59B4-4007-8646-1B770AD7114A}" destId="{129DCA06-BDD0-4C35-82FE-53F886C0F9D5}" srcOrd="0" destOrd="0" presId="urn:microsoft.com/office/officeart/2005/8/layout/pyramid2"/>
    <dgm:cxn modelId="{AE2EE117-59A2-49C3-A59B-3EDC7EE6B44C}" srcId="{537793CF-DF1C-4D6B-AB20-C7B51C2D89E2}" destId="{2CBAAFDE-59B4-4007-8646-1B770AD7114A}" srcOrd="5" destOrd="0" parTransId="{735168AA-387E-484B-9FE1-AC99BB44FA48}" sibTransId="{A3B789AD-F189-486D-84F7-A5648702DDA8}"/>
    <dgm:cxn modelId="{82821DC0-296B-472A-9E84-9F071A83EA22}" type="presOf" srcId="{0D6AB456-9DDA-4D54-8F55-D6EAB789AA24}" destId="{C48D8966-5E58-4E6B-A04E-C7FC9DE6BD7F}" srcOrd="0" destOrd="0" presId="urn:microsoft.com/office/officeart/2005/8/layout/pyramid2"/>
    <dgm:cxn modelId="{005C6E8D-E6E3-4817-BD38-212ECAD5C725}" srcId="{537793CF-DF1C-4D6B-AB20-C7B51C2D89E2}" destId="{869B47A4-053B-4E01-ABEB-05800A01C256}" srcOrd="2" destOrd="0" parTransId="{0CF9EBA7-4E18-433B-B557-0D594C26BDBC}" sibTransId="{A02DB603-11BE-463A-8828-8104B71430BD}"/>
    <dgm:cxn modelId="{B6004310-6A4A-41FB-ADEE-50E826290A5E}" type="presOf" srcId="{363C91CE-C3D0-4AB5-8373-BF05DE0D53C5}" destId="{B0650B2E-ABE2-4973-BA57-3546706826BA}" srcOrd="0" destOrd="0" presId="urn:microsoft.com/office/officeart/2005/8/layout/pyramid2"/>
    <dgm:cxn modelId="{4D935C1F-7FCD-42B8-B0C5-FEC3B7551675}" type="presOf" srcId="{869B47A4-053B-4E01-ABEB-05800A01C256}" destId="{3C102895-86E1-4771-8C7D-FF97AEF3F883}" srcOrd="0" destOrd="0" presId="urn:microsoft.com/office/officeart/2005/8/layout/pyramid2"/>
    <dgm:cxn modelId="{2006EA99-1A1C-4F7C-9BFF-D08A398E1C47}" type="presOf" srcId="{F5A5939F-2C06-4FB2-902F-4A9ABA529C73}" destId="{425952D4-4901-4DF0-8F47-97AB8D8CEE12}" srcOrd="0" destOrd="0" presId="urn:microsoft.com/office/officeart/2005/8/layout/pyramid2"/>
    <dgm:cxn modelId="{C74DFE7B-7F93-4DEA-B74A-FC8FC6FEF9EA}" type="presParOf" srcId="{B6229247-E7EE-445F-8CEF-8A2A904D23B8}" destId="{9145C73F-4C74-4FCF-BF30-289DF205F79A}" srcOrd="0" destOrd="0" presId="urn:microsoft.com/office/officeart/2005/8/layout/pyramid2"/>
    <dgm:cxn modelId="{5F20A277-8378-43B6-91E1-51419F1B69D9}" type="presParOf" srcId="{B6229247-E7EE-445F-8CEF-8A2A904D23B8}" destId="{5B575C21-2C58-4280-934A-A47896C3BF8C}" srcOrd="1" destOrd="0" presId="urn:microsoft.com/office/officeart/2005/8/layout/pyramid2"/>
    <dgm:cxn modelId="{A32C7364-F098-42E8-B9BB-976F6699DB69}" type="presParOf" srcId="{5B575C21-2C58-4280-934A-A47896C3BF8C}" destId="{C48D8966-5E58-4E6B-A04E-C7FC9DE6BD7F}" srcOrd="0" destOrd="0" presId="urn:microsoft.com/office/officeart/2005/8/layout/pyramid2"/>
    <dgm:cxn modelId="{0874955E-4FDE-4768-9E38-979E21D9A89A}" type="presParOf" srcId="{5B575C21-2C58-4280-934A-A47896C3BF8C}" destId="{07B2B3D2-74E6-4276-82A3-4AF45D05BD8D}" srcOrd="1" destOrd="0" presId="urn:microsoft.com/office/officeart/2005/8/layout/pyramid2"/>
    <dgm:cxn modelId="{85F2AAC7-D282-4BB2-998A-393212603DFD}" type="presParOf" srcId="{5B575C21-2C58-4280-934A-A47896C3BF8C}" destId="{425952D4-4901-4DF0-8F47-97AB8D8CEE12}" srcOrd="2" destOrd="0" presId="urn:microsoft.com/office/officeart/2005/8/layout/pyramid2"/>
    <dgm:cxn modelId="{C7571B7F-9FC4-4DA1-8393-0F25EBF92FFA}" type="presParOf" srcId="{5B575C21-2C58-4280-934A-A47896C3BF8C}" destId="{D817BDBD-CDBA-4D71-AC0F-6E7643168714}" srcOrd="3" destOrd="0" presId="urn:microsoft.com/office/officeart/2005/8/layout/pyramid2"/>
    <dgm:cxn modelId="{21D4C282-459D-405D-B929-8AC961575268}" type="presParOf" srcId="{5B575C21-2C58-4280-934A-A47896C3BF8C}" destId="{3C102895-86E1-4771-8C7D-FF97AEF3F883}" srcOrd="4" destOrd="0" presId="urn:microsoft.com/office/officeart/2005/8/layout/pyramid2"/>
    <dgm:cxn modelId="{D3BECB45-0999-41C3-B99C-81BA5EBB7748}" type="presParOf" srcId="{5B575C21-2C58-4280-934A-A47896C3BF8C}" destId="{03413038-A74E-4CCD-B941-5BE86CED5ED2}" srcOrd="5" destOrd="0" presId="urn:microsoft.com/office/officeart/2005/8/layout/pyramid2"/>
    <dgm:cxn modelId="{32A2C260-FC47-4DBE-80A4-FF34FCC433B6}" type="presParOf" srcId="{5B575C21-2C58-4280-934A-A47896C3BF8C}" destId="{963A9433-AD82-426A-BEC3-9463C59455BA}" srcOrd="6" destOrd="0" presId="urn:microsoft.com/office/officeart/2005/8/layout/pyramid2"/>
    <dgm:cxn modelId="{AAA2DBDC-ED66-422A-AD14-9FEFC862E35A}" type="presParOf" srcId="{5B575C21-2C58-4280-934A-A47896C3BF8C}" destId="{6AD51FE5-A1AC-4672-BFA3-26F14D3C80EF}" srcOrd="7" destOrd="0" presId="urn:microsoft.com/office/officeart/2005/8/layout/pyramid2"/>
    <dgm:cxn modelId="{AA63B3C9-4A38-4B71-9085-478741AD8FF9}" type="presParOf" srcId="{5B575C21-2C58-4280-934A-A47896C3BF8C}" destId="{B0650B2E-ABE2-4973-BA57-3546706826BA}" srcOrd="8" destOrd="0" presId="urn:microsoft.com/office/officeart/2005/8/layout/pyramid2"/>
    <dgm:cxn modelId="{81087E2D-E421-4AD7-8F86-65C32A54D548}" type="presParOf" srcId="{5B575C21-2C58-4280-934A-A47896C3BF8C}" destId="{EC8390A3-3BEC-4AC6-A15A-CA2664F6B66F}" srcOrd="9" destOrd="0" presId="urn:microsoft.com/office/officeart/2005/8/layout/pyramid2"/>
    <dgm:cxn modelId="{5C6CF872-1112-45C2-9424-E29CA02753D2}" type="presParOf" srcId="{5B575C21-2C58-4280-934A-A47896C3BF8C}" destId="{129DCA06-BDD0-4C35-82FE-53F886C0F9D5}" srcOrd="10" destOrd="0" presId="urn:microsoft.com/office/officeart/2005/8/layout/pyramid2"/>
    <dgm:cxn modelId="{6A7B3C44-8317-4C20-ABD6-6F08687BD58E}" type="presParOf" srcId="{5B575C21-2C58-4280-934A-A47896C3BF8C}" destId="{C70BCB40-33A1-4867-BE44-DBB0E18441C3}" srcOrd="11" destOrd="0" presId="urn:microsoft.com/office/officeart/2005/8/layout/pyramid2"/>
    <dgm:cxn modelId="{A8DD8979-D5BF-4582-BE22-EFD5CD0BB262}" type="presParOf" srcId="{5B575C21-2C58-4280-934A-A47896C3BF8C}" destId="{3624ED6B-BB8C-44CE-B8FF-97A2DA15AF00}" srcOrd="12" destOrd="0" presId="urn:microsoft.com/office/officeart/2005/8/layout/pyramid2"/>
    <dgm:cxn modelId="{37080454-CF8C-4375-AAA9-D86A91542304}" type="presParOf" srcId="{5B575C21-2C58-4280-934A-A47896C3BF8C}" destId="{8A2A80F3-D8E8-4D5F-86E5-36D0D2A82100}" srcOrd="13" destOrd="0" presId="urn:microsoft.com/office/officeart/2005/8/layout/pyramid2"/>
    <dgm:cxn modelId="{A381A6B3-AB7E-4B09-AE84-DE959A9C0A00}" type="presParOf" srcId="{5B575C21-2C58-4280-934A-A47896C3BF8C}" destId="{FB9F3DE8-B466-49E0-B5BA-BDC58069EA3E}" srcOrd="14" destOrd="0" presId="urn:microsoft.com/office/officeart/2005/8/layout/pyramid2"/>
    <dgm:cxn modelId="{C1017990-49B5-426A-85A1-11E8D40A5EBE}" type="presParOf" srcId="{5B575C21-2C58-4280-934A-A47896C3BF8C}" destId="{12483CCB-DDFA-42C6-AAF7-2D012AC3F55F}" srcOrd="15"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899B06-1908-4612-8BC3-A63E049F2ED8}"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US"/>
        </a:p>
      </dgm:t>
    </dgm:pt>
    <dgm:pt modelId="{F4DD77AE-7561-461C-8D0F-F60F0CCECE52}">
      <dgm:prSet custT="1"/>
      <dgm:spPr/>
      <dgm:t>
        <a:bodyPr/>
        <a:lstStyle/>
        <a:p>
          <a:pPr rtl="0"/>
          <a:r>
            <a:rPr lang="en-US" sz="1400" dirty="0" smtClean="0">
              <a:latin typeface="+mj-lt"/>
            </a:rPr>
            <a:t>Hardware/ software  and networking skills,</a:t>
          </a:r>
          <a:endParaRPr lang="en-US" sz="1400" dirty="0">
            <a:latin typeface="+mj-lt"/>
          </a:endParaRPr>
        </a:p>
      </dgm:t>
    </dgm:pt>
    <dgm:pt modelId="{115CFFD2-2494-4493-B1C0-AC7700FB291A}" type="parTrans" cxnId="{731EE196-E635-4C7F-9385-B616B0B56FAA}">
      <dgm:prSet/>
      <dgm:spPr/>
      <dgm:t>
        <a:bodyPr/>
        <a:lstStyle/>
        <a:p>
          <a:endParaRPr lang="en-US" sz="2400">
            <a:latin typeface="+mj-lt"/>
          </a:endParaRPr>
        </a:p>
      </dgm:t>
    </dgm:pt>
    <dgm:pt modelId="{7C48B8BE-90C0-44AF-B45D-0410158CD9B9}" type="sibTrans" cxnId="{731EE196-E635-4C7F-9385-B616B0B56FAA}">
      <dgm:prSet/>
      <dgm:spPr/>
      <dgm:t>
        <a:bodyPr/>
        <a:lstStyle/>
        <a:p>
          <a:endParaRPr lang="en-US" sz="2400">
            <a:latin typeface="+mj-lt"/>
          </a:endParaRPr>
        </a:p>
      </dgm:t>
    </dgm:pt>
    <dgm:pt modelId="{E053112F-FFB7-4FCF-ABDC-2196B2B7DC84}">
      <dgm:prSet custT="1"/>
      <dgm:spPr/>
      <dgm:t>
        <a:bodyPr/>
        <a:lstStyle/>
        <a:p>
          <a:pPr rtl="0"/>
          <a:r>
            <a:rPr lang="en-US" sz="1400" dirty="0" smtClean="0">
              <a:latin typeface="+mj-lt"/>
            </a:rPr>
            <a:t>MS-Office suite, </a:t>
          </a:r>
          <a:endParaRPr lang="en-US" sz="1400" dirty="0">
            <a:latin typeface="+mj-lt"/>
          </a:endParaRPr>
        </a:p>
      </dgm:t>
    </dgm:pt>
    <dgm:pt modelId="{E939F729-3BAA-4838-B3BE-D0E2AB73CA98}" type="parTrans" cxnId="{FDE83A81-D57D-4DE1-8DEC-0C244E75FD58}">
      <dgm:prSet/>
      <dgm:spPr/>
      <dgm:t>
        <a:bodyPr/>
        <a:lstStyle/>
        <a:p>
          <a:endParaRPr lang="en-US" sz="2400">
            <a:latin typeface="+mj-lt"/>
          </a:endParaRPr>
        </a:p>
      </dgm:t>
    </dgm:pt>
    <dgm:pt modelId="{8C9DD8AB-F8B3-496A-8243-462703C89A5C}" type="sibTrans" cxnId="{FDE83A81-D57D-4DE1-8DEC-0C244E75FD58}">
      <dgm:prSet/>
      <dgm:spPr/>
      <dgm:t>
        <a:bodyPr/>
        <a:lstStyle/>
        <a:p>
          <a:endParaRPr lang="en-US" sz="2400">
            <a:latin typeface="+mj-lt"/>
          </a:endParaRPr>
        </a:p>
      </dgm:t>
    </dgm:pt>
    <dgm:pt modelId="{6D442DD8-F894-4B25-8E64-190F8327CC4D}">
      <dgm:prSet custT="1"/>
      <dgm:spPr/>
      <dgm:t>
        <a:bodyPr/>
        <a:lstStyle/>
        <a:p>
          <a:pPr rtl="0"/>
          <a:r>
            <a:rPr lang="en-US" sz="1400" dirty="0" smtClean="0">
              <a:latin typeface="+mj-lt"/>
            </a:rPr>
            <a:t>Presentation software’s e.g. power point etc.</a:t>
          </a:r>
          <a:endParaRPr lang="en-US" sz="1400" dirty="0">
            <a:latin typeface="+mj-lt"/>
          </a:endParaRPr>
        </a:p>
      </dgm:t>
    </dgm:pt>
    <dgm:pt modelId="{62B15B95-2298-4EA4-AAD0-41B885FD4947}" type="parTrans" cxnId="{6C05172A-730D-4149-BB90-237EEF201664}">
      <dgm:prSet/>
      <dgm:spPr/>
      <dgm:t>
        <a:bodyPr/>
        <a:lstStyle/>
        <a:p>
          <a:endParaRPr lang="en-US" sz="2400">
            <a:latin typeface="+mj-lt"/>
          </a:endParaRPr>
        </a:p>
      </dgm:t>
    </dgm:pt>
    <dgm:pt modelId="{270C4BDD-D2F7-4EE0-9F37-B289F06D196C}" type="sibTrans" cxnId="{6C05172A-730D-4149-BB90-237EEF201664}">
      <dgm:prSet/>
      <dgm:spPr/>
      <dgm:t>
        <a:bodyPr/>
        <a:lstStyle/>
        <a:p>
          <a:endParaRPr lang="en-US" sz="2400">
            <a:latin typeface="+mj-lt"/>
          </a:endParaRPr>
        </a:p>
      </dgm:t>
    </dgm:pt>
    <dgm:pt modelId="{D3DEEA47-5892-478C-85C2-FDFF4135A39A}">
      <dgm:prSet custT="1"/>
      <dgm:spPr/>
      <dgm:t>
        <a:bodyPr/>
        <a:lstStyle/>
        <a:p>
          <a:pPr rtl="0"/>
          <a:r>
            <a:rPr lang="en-US" sz="1400" dirty="0" smtClean="0">
              <a:latin typeface="+mj-lt"/>
            </a:rPr>
            <a:t>Library automation,</a:t>
          </a:r>
          <a:endParaRPr lang="en-US" sz="1400" dirty="0">
            <a:latin typeface="+mj-lt"/>
          </a:endParaRPr>
        </a:p>
      </dgm:t>
    </dgm:pt>
    <dgm:pt modelId="{CF8980D0-F9F8-4088-9E3D-1ABAFB7994D3}" type="parTrans" cxnId="{1ACABD8F-55C9-4D3E-8696-1745F9A66F6C}">
      <dgm:prSet/>
      <dgm:spPr/>
      <dgm:t>
        <a:bodyPr/>
        <a:lstStyle/>
        <a:p>
          <a:endParaRPr lang="en-US" sz="2400">
            <a:latin typeface="+mj-lt"/>
          </a:endParaRPr>
        </a:p>
      </dgm:t>
    </dgm:pt>
    <dgm:pt modelId="{E4979D83-A816-4936-95FC-3311A2C44F83}" type="sibTrans" cxnId="{1ACABD8F-55C9-4D3E-8696-1745F9A66F6C}">
      <dgm:prSet/>
      <dgm:spPr/>
      <dgm:t>
        <a:bodyPr/>
        <a:lstStyle/>
        <a:p>
          <a:endParaRPr lang="en-US" sz="2400">
            <a:latin typeface="+mj-lt"/>
          </a:endParaRPr>
        </a:p>
      </dgm:t>
    </dgm:pt>
    <dgm:pt modelId="{79E99C35-D33A-4F9B-B00B-8BF4FB37CCD2}">
      <dgm:prSet custT="1"/>
      <dgm:spPr/>
      <dgm:t>
        <a:bodyPr/>
        <a:lstStyle/>
        <a:p>
          <a:pPr rtl="0"/>
          <a:r>
            <a:rPr lang="en-US" sz="1400" dirty="0" smtClean="0">
              <a:latin typeface="+mj-lt"/>
            </a:rPr>
            <a:t>Database creation,</a:t>
          </a:r>
          <a:endParaRPr lang="en-US" sz="1400" dirty="0">
            <a:latin typeface="+mj-lt"/>
          </a:endParaRPr>
        </a:p>
      </dgm:t>
    </dgm:pt>
    <dgm:pt modelId="{EA702EFF-7871-496D-8D72-BEB489EA1DD3}" type="parTrans" cxnId="{ECD89B53-3737-4332-9D7F-F2976CBF5FAB}">
      <dgm:prSet/>
      <dgm:spPr/>
      <dgm:t>
        <a:bodyPr/>
        <a:lstStyle/>
        <a:p>
          <a:endParaRPr lang="en-US" sz="2400">
            <a:latin typeface="+mj-lt"/>
          </a:endParaRPr>
        </a:p>
      </dgm:t>
    </dgm:pt>
    <dgm:pt modelId="{B92F8190-C843-4930-99E6-CA3B1F72CA8A}" type="sibTrans" cxnId="{ECD89B53-3737-4332-9D7F-F2976CBF5FAB}">
      <dgm:prSet/>
      <dgm:spPr/>
      <dgm:t>
        <a:bodyPr/>
        <a:lstStyle/>
        <a:p>
          <a:endParaRPr lang="en-US" sz="2400">
            <a:latin typeface="+mj-lt"/>
          </a:endParaRPr>
        </a:p>
      </dgm:t>
    </dgm:pt>
    <dgm:pt modelId="{45C0FC03-B7A9-4123-A0CC-6E93F410E175}">
      <dgm:prSet custT="1"/>
      <dgm:spPr/>
      <dgm:t>
        <a:bodyPr/>
        <a:lstStyle/>
        <a:p>
          <a:pPr rtl="0"/>
          <a:r>
            <a:rPr lang="en-US" sz="1400" dirty="0" smtClean="0">
              <a:latin typeface="+mj-lt"/>
            </a:rPr>
            <a:t>Internet managing skill,</a:t>
          </a:r>
          <a:endParaRPr lang="en-US" sz="1400" dirty="0">
            <a:latin typeface="+mj-lt"/>
          </a:endParaRPr>
        </a:p>
      </dgm:t>
    </dgm:pt>
    <dgm:pt modelId="{182EDB76-FE80-43DA-9DB0-457F64067717}" type="parTrans" cxnId="{9142DBCF-6FD2-4077-8053-8919D27E4D96}">
      <dgm:prSet/>
      <dgm:spPr/>
      <dgm:t>
        <a:bodyPr/>
        <a:lstStyle/>
        <a:p>
          <a:endParaRPr lang="en-US" sz="2400">
            <a:latin typeface="+mj-lt"/>
          </a:endParaRPr>
        </a:p>
      </dgm:t>
    </dgm:pt>
    <dgm:pt modelId="{D9545EB5-27DA-4328-A757-1499E934C1E2}" type="sibTrans" cxnId="{9142DBCF-6FD2-4077-8053-8919D27E4D96}">
      <dgm:prSet/>
      <dgm:spPr/>
      <dgm:t>
        <a:bodyPr/>
        <a:lstStyle/>
        <a:p>
          <a:endParaRPr lang="en-US" sz="2400">
            <a:latin typeface="+mj-lt"/>
          </a:endParaRPr>
        </a:p>
      </dgm:t>
    </dgm:pt>
    <dgm:pt modelId="{155A9C0F-EDC3-4D29-8A12-B0DB856138AA}">
      <dgm:prSet custT="1"/>
      <dgm:spPr/>
      <dgm:t>
        <a:bodyPr/>
        <a:lstStyle/>
        <a:p>
          <a:pPr rtl="0"/>
          <a:r>
            <a:rPr lang="en-US" sz="1400" dirty="0" smtClean="0">
              <a:latin typeface="+mj-lt"/>
            </a:rPr>
            <a:t>Intranet managing skill,</a:t>
          </a:r>
          <a:endParaRPr lang="en-US" sz="1400" dirty="0">
            <a:latin typeface="+mj-lt"/>
          </a:endParaRPr>
        </a:p>
      </dgm:t>
    </dgm:pt>
    <dgm:pt modelId="{9D7FE051-AC2E-4880-AA72-4C64F338E2A5}" type="parTrans" cxnId="{7437B5D7-7E5B-4307-8865-82169167224E}">
      <dgm:prSet/>
      <dgm:spPr/>
      <dgm:t>
        <a:bodyPr/>
        <a:lstStyle/>
        <a:p>
          <a:endParaRPr lang="en-US" sz="2400">
            <a:latin typeface="+mj-lt"/>
          </a:endParaRPr>
        </a:p>
      </dgm:t>
    </dgm:pt>
    <dgm:pt modelId="{410BD487-8800-469D-85BF-E101006AB298}" type="sibTrans" cxnId="{7437B5D7-7E5B-4307-8865-82169167224E}">
      <dgm:prSet/>
      <dgm:spPr/>
      <dgm:t>
        <a:bodyPr/>
        <a:lstStyle/>
        <a:p>
          <a:endParaRPr lang="en-US" sz="2400">
            <a:latin typeface="+mj-lt"/>
          </a:endParaRPr>
        </a:p>
      </dgm:t>
    </dgm:pt>
    <dgm:pt modelId="{1C46CC1E-C7DA-4080-8F94-5EF162AC1FD4}">
      <dgm:prSet custT="1"/>
      <dgm:spPr/>
      <dgm:t>
        <a:bodyPr/>
        <a:lstStyle/>
        <a:p>
          <a:pPr rtl="0"/>
          <a:r>
            <a:rPr lang="en-US" sz="1400" dirty="0" smtClean="0">
              <a:latin typeface="+mj-lt"/>
            </a:rPr>
            <a:t>Scanning techniques,</a:t>
          </a:r>
          <a:endParaRPr lang="en-US" sz="1400" dirty="0">
            <a:latin typeface="+mj-lt"/>
          </a:endParaRPr>
        </a:p>
      </dgm:t>
    </dgm:pt>
    <dgm:pt modelId="{9D74CA8A-54BF-4413-94BD-96742349A31A}" type="parTrans" cxnId="{400F1FD7-B81B-4F20-88C0-5DE41550FAC5}">
      <dgm:prSet/>
      <dgm:spPr/>
      <dgm:t>
        <a:bodyPr/>
        <a:lstStyle/>
        <a:p>
          <a:endParaRPr lang="en-US" sz="2400">
            <a:latin typeface="+mj-lt"/>
          </a:endParaRPr>
        </a:p>
      </dgm:t>
    </dgm:pt>
    <dgm:pt modelId="{36276ACC-15BF-4378-BB51-4B20E028F81D}" type="sibTrans" cxnId="{400F1FD7-B81B-4F20-88C0-5DE41550FAC5}">
      <dgm:prSet/>
      <dgm:spPr/>
      <dgm:t>
        <a:bodyPr/>
        <a:lstStyle/>
        <a:p>
          <a:endParaRPr lang="en-US" sz="2400">
            <a:latin typeface="+mj-lt"/>
          </a:endParaRPr>
        </a:p>
      </dgm:t>
    </dgm:pt>
    <dgm:pt modelId="{BD53CA6E-DAA4-4CBA-A4E3-AECF7F269E6E}">
      <dgm:prSet custT="1"/>
      <dgm:spPr/>
      <dgm:t>
        <a:bodyPr/>
        <a:lstStyle/>
        <a:p>
          <a:pPr rtl="0"/>
          <a:r>
            <a:rPr lang="en-US" sz="1400" dirty="0" smtClean="0">
              <a:latin typeface="+mj-lt"/>
            </a:rPr>
            <a:t>Networking skills,</a:t>
          </a:r>
          <a:endParaRPr lang="en-US" sz="1400" dirty="0">
            <a:latin typeface="+mj-lt"/>
          </a:endParaRPr>
        </a:p>
      </dgm:t>
    </dgm:pt>
    <dgm:pt modelId="{64AF4D73-E7E2-492C-AB08-27BA03635593}" type="parTrans" cxnId="{48449011-2CBA-487C-BCB6-520C8D92162C}">
      <dgm:prSet/>
      <dgm:spPr/>
      <dgm:t>
        <a:bodyPr/>
        <a:lstStyle/>
        <a:p>
          <a:endParaRPr lang="en-US" sz="2400">
            <a:latin typeface="+mj-lt"/>
          </a:endParaRPr>
        </a:p>
      </dgm:t>
    </dgm:pt>
    <dgm:pt modelId="{35169F09-3965-45CF-9D6D-13DAAE1756C3}" type="sibTrans" cxnId="{48449011-2CBA-487C-BCB6-520C8D92162C}">
      <dgm:prSet/>
      <dgm:spPr/>
      <dgm:t>
        <a:bodyPr/>
        <a:lstStyle/>
        <a:p>
          <a:endParaRPr lang="en-US" sz="2400">
            <a:latin typeface="+mj-lt"/>
          </a:endParaRPr>
        </a:p>
      </dgm:t>
    </dgm:pt>
    <dgm:pt modelId="{B15BB244-84A7-4EE6-A6A1-8DA8BBA4846A}">
      <dgm:prSet custT="1"/>
      <dgm:spPr/>
      <dgm:t>
        <a:bodyPr/>
        <a:lstStyle/>
        <a:p>
          <a:pPr rtl="0"/>
          <a:r>
            <a:rPr lang="en-US" sz="1400" dirty="0" smtClean="0">
              <a:latin typeface="+mj-lt"/>
            </a:rPr>
            <a:t>Desktop publishing,</a:t>
          </a:r>
          <a:endParaRPr lang="en-US" sz="1400" dirty="0">
            <a:latin typeface="+mj-lt"/>
          </a:endParaRPr>
        </a:p>
      </dgm:t>
    </dgm:pt>
    <dgm:pt modelId="{7A07FBB8-CC84-4126-93E9-DCA557FDD65B}" type="parTrans" cxnId="{C7B03EBD-7E7B-4744-8F7E-CD95126F4233}">
      <dgm:prSet/>
      <dgm:spPr/>
      <dgm:t>
        <a:bodyPr/>
        <a:lstStyle/>
        <a:p>
          <a:endParaRPr lang="en-US" sz="2400">
            <a:latin typeface="+mj-lt"/>
          </a:endParaRPr>
        </a:p>
      </dgm:t>
    </dgm:pt>
    <dgm:pt modelId="{6BCA7EB1-A6A4-45ED-869D-06E49AF64759}" type="sibTrans" cxnId="{C7B03EBD-7E7B-4744-8F7E-CD95126F4233}">
      <dgm:prSet/>
      <dgm:spPr/>
      <dgm:t>
        <a:bodyPr/>
        <a:lstStyle/>
        <a:p>
          <a:endParaRPr lang="en-US" sz="2400">
            <a:latin typeface="+mj-lt"/>
          </a:endParaRPr>
        </a:p>
      </dgm:t>
    </dgm:pt>
    <dgm:pt modelId="{2B5C5BE7-9F58-4D1D-B51C-EF1440F77F33}">
      <dgm:prSet custT="1"/>
      <dgm:spPr/>
      <dgm:t>
        <a:bodyPr/>
        <a:lstStyle/>
        <a:p>
          <a:pPr rtl="0"/>
          <a:r>
            <a:rPr lang="en-US" sz="1400" dirty="0" smtClean="0">
              <a:latin typeface="+mj-lt"/>
            </a:rPr>
            <a:t>Content development,</a:t>
          </a:r>
          <a:endParaRPr lang="en-US" sz="1400" dirty="0">
            <a:latin typeface="+mj-lt"/>
          </a:endParaRPr>
        </a:p>
      </dgm:t>
    </dgm:pt>
    <dgm:pt modelId="{E15EEA32-DFE0-4356-8DC0-A743DC7D3DF2}" type="parTrans" cxnId="{115AD85D-F7D2-4F5A-AE61-8E7B56CA44FF}">
      <dgm:prSet/>
      <dgm:spPr/>
      <dgm:t>
        <a:bodyPr/>
        <a:lstStyle/>
        <a:p>
          <a:endParaRPr lang="en-US" sz="2400">
            <a:latin typeface="+mj-lt"/>
          </a:endParaRPr>
        </a:p>
      </dgm:t>
    </dgm:pt>
    <dgm:pt modelId="{61F0FD88-C2E7-4DE8-8C73-CC2B336C8E8F}" type="sibTrans" cxnId="{115AD85D-F7D2-4F5A-AE61-8E7B56CA44FF}">
      <dgm:prSet/>
      <dgm:spPr/>
      <dgm:t>
        <a:bodyPr/>
        <a:lstStyle/>
        <a:p>
          <a:endParaRPr lang="en-US" sz="2400">
            <a:latin typeface="+mj-lt"/>
          </a:endParaRPr>
        </a:p>
      </dgm:t>
    </dgm:pt>
    <dgm:pt modelId="{D4BDF218-3FB6-41D5-BA35-EF32F786BE3E}">
      <dgm:prSet custT="1"/>
      <dgm:spPr/>
      <dgm:t>
        <a:bodyPr/>
        <a:lstStyle/>
        <a:p>
          <a:pPr rtl="0"/>
          <a:r>
            <a:rPr lang="en-US" sz="1400" dirty="0" smtClean="0">
              <a:latin typeface="+mj-lt"/>
            </a:rPr>
            <a:t>Digitization,</a:t>
          </a:r>
          <a:endParaRPr lang="en-US" sz="1400" dirty="0">
            <a:latin typeface="+mj-lt"/>
          </a:endParaRPr>
        </a:p>
      </dgm:t>
    </dgm:pt>
    <dgm:pt modelId="{1122FDB1-F00C-4EBF-A7EB-2CEDA297EC41}" type="parTrans" cxnId="{6873B193-F9F5-4220-89D2-4CFBDFFC8436}">
      <dgm:prSet/>
      <dgm:spPr/>
      <dgm:t>
        <a:bodyPr/>
        <a:lstStyle/>
        <a:p>
          <a:endParaRPr lang="en-US" sz="2400">
            <a:latin typeface="+mj-lt"/>
          </a:endParaRPr>
        </a:p>
      </dgm:t>
    </dgm:pt>
    <dgm:pt modelId="{0DBF6CCC-44B8-4B0E-9E5C-9686C2AA9F97}" type="sibTrans" cxnId="{6873B193-F9F5-4220-89D2-4CFBDFFC8436}">
      <dgm:prSet/>
      <dgm:spPr/>
      <dgm:t>
        <a:bodyPr/>
        <a:lstStyle/>
        <a:p>
          <a:endParaRPr lang="en-US" sz="2400">
            <a:latin typeface="+mj-lt"/>
          </a:endParaRPr>
        </a:p>
      </dgm:t>
    </dgm:pt>
    <dgm:pt modelId="{EAB0D0D0-F9F1-44D5-B4F1-447F729A950E}">
      <dgm:prSet custT="1"/>
      <dgm:spPr/>
      <dgm:t>
        <a:bodyPr/>
        <a:lstStyle/>
        <a:p>
          <a:pPr rtl="0"/>
          <a:r>
            <a:rPr lang="en-US" sz="1400" dirty="0" smtClean="0">
              <a:latin typeface="+mj-lt"/>
            </a:rPr>
            <a:t>Web based services, and</a:t>
          </a:r>
          <a:endParaRPr lang="en-US" sz="1400" dirty="0">
            <a:latin typeface="+mj-lt"/>
          </a:endParaRPr>
        </a:p>
      </dgm:t>
    </dgm:pt>
    <dgm:pt modelId="{118EACD2-2702-46E6-BA49-A66F8992FF10}" type="parTrans" cxnId="{8C439836-D00D-4A7F-9366-68C32149C75F}">
      <dgm:prSet/>
      <dgm:spPr/>
      <dgm:t>
        <a:bodyPr/>
        <a:lstStyle/>
        <a:p>
          <a:endParaRPr lang="en-US" sz="2400">
            <a:latin typeface="+mj-lt"/>
          </a:endParaRPr>
        </a:p>
      </dgm:t>
    </dgm:pt>
    <dgm:pt modelId="{13C2D7AE-4B1F-4675-9F94-9403CE4A09CD}" type="sibTrans" cxnId="{8C439836-D00D-4A7F-9366-68C32149C75F}">
      <dgm:prSet/>
      <dgm:spPr/>
      <dgm:t>
        <a:bodyPr/>
        <a:lstStyle/>
        <a:p>
          <a:endParaRPr lang="en-US" sz="2400">
            <a:latin typeface="+mj-lt"/>
          </a:endParaRPr>
        </a:p>
      </dgm:t>
    </dgm:pt>
    <dgm:pt modelId="{39C9FAA5-0358-48D4-AED1-A8B5275D4C37}">
      <dgm:prSet custT="1"/>
      <dgm:spPr/>
      <dgm:t>
        <a:bodyPr/>
        <a:lstStyle/>
        <a:p>
          <a:pPr rtl="0"/>
          <a:r>
            <a:rPr lang="en-US" sz="1400" dirty="0" smtClean="0">
              <a:latin typeface="+mj-lt"/>
            </a:rPr>
            <a:t>Virtual learning</a:t>
          </a:r>
          <a:endParaRPr lang="en-US" sz="1400" dirty="0">
            <a:latin typeface="+mj-lt"/>
          </a:endParaRPr>
        </a:p>
      </dgm:t>
    </dgm:pt>
    <dgm:pt modelId="{B8293DBF-3D36-42F3-8E91-959177C5EE17}" type="parTrans" cxnId="{BEEF611B-0280-44D1-ABB5-D4AC1D72A7EF}">
      <dgm:prSet/>
      <dgm:spPr/>
      <dgm:t>
        <a:bodyPr/>
        <a:lstStyle/>
        <a:p>
          <a:endParaRPr lang="en-US" sz="2400">
            <a:latin typeface="+mj-lt"/>
          </a:endParaRPr>
        </a:p>
      </dgm:t>
    </dgm:pt>
    <dgm:pt modelId="{1B7A46E9-CF90-42F0-BE1A-0CFFF1263859}" type="sibTrans" cxnId="{BEEF611B-0280-44D1-ABB5-D4AC1D72A7EF}">
      <dgm:prSet/>
      <dgm:spPr/>
      <dgm:t>
        <a:bodyPr/>
        <a:lstStyle/>
        <a:p>
          <a:endParaRPr lang="en-US" sz="2400">
            <a:latin typeface="+mj-lt"/>
          </a:endParaRPr>
        </a:p>
      </dgm:t>
    </dgm:pt>
    <dgm:pt modelId="{7F804934-0A2F-4DC9-86AF-5DE83AF6C8A0}" type="pres">
      <dgm:prSet presAssocID="{5E899B06-1908-4612-8BC3-A63E049F2ED8}" presName="compositeShape" presStyleCnt="0">
        <dgm:presLayoutVars>
          <dgm:dir/>
          <dgm:resizeHandles/>
        </dgm:presLayoutVars>
      </dgm:prSet>
      <dgm:spPr/>
      <dgm:t>
        <a:bodyPr/>
        <a:lstStyle/>
        <a:p>
          <a:endParaRPr lang="en-US"/>
        </a:p>
      </dgm:t>
    </dgm:pt>
    <dgm:pt modelId="{C23FDBFB-A410-4F56-AEC0-1FFD29B83705}" type="pres">
      <dgm:prSet presAssocID="{5E899B06-1908-4612-8BC3-A63E049F2ED8}" presName="pyramid" presStyleLbl="node1" presStyleIdx="0" presStyleCnt="1" custScaleY="74359" custLinFactNeighborX="-15796"/>
      <dgm:spPr/>
    </dgm:pt>
    <dgm:pt modelId="{96A6BD49-C21D-4AB7-93B6-AA73B1856294}" type="pres">
      <dgm:prSet presAssocID="{5E899B06-1908-4612-8BC3-A63E049F2ED8}" presName="theList" presStyleCnt="0"/>
      <dgm:spPr/>
    </dgm:pt>
    <dgm:pt modelId="{68960717-517F-45A6-B52F-F83AEE968168}" type="pres">
      <dgm:prSet presAssocID="{F4DD77AE-7561-461C-8D0F-F60F0CCECE52}" presName="aNode" presStyleLbl="fgAcc1" presStyleIdx="0" presStyleCnt="14" custScaleY="142290">
        <dgm:presLayoutVars>
          <dgm:bulletEnabled val="1"/>
        </dgm:presLayoutVars>
      </dgm:prSet>
      <dgm:spPr/>
      <dgm:t>
        <a:bodyPr/>
        <a:lstStyle/>
        <a:p>
          <a:endParaRPr lang="en-US"/>
        </a:p>
      </dgm:t>
    </dgm:pt>
    <dgm:pt modelId="{0B7CA65B-1385-4772-B367-9E0C3AB9346A}" type="pres">
      <dgm:prSet presAssocID="{F4DD77AE-7561-461C-8D0F-F60F0CCECE52}" presName="aSpace" presStyleCnt="0"/>
      <dgm:spPr/>
    </dgm:pt>
    <dgm:pt modelId="{4728A649-2502-4C07-8C8C-D4C516B471A6}" type="pres">
      <dgm:prSet presAssocID="{E053112F-FFB7-4FCF-ABDC-2196B2B7DC84}" presName="aNode" presStyleLbl="fgAcc1" presStyleIdx="1" presStyleCnt="14">
        <dgm:presLayoutVars>
          <dgm:bulletEnabled val="1"/>
        </dgm:presLayoutVars>
      </dgm:prSet>
      <dgm:spPr/>
      <dgm:t>
        <a:bodyPr/>
        <a:lstStyle/>
        <a:p>
          <a:endParaRPr lang="en-US"/>
        </a:p>
      </dgm:t>
    </dgm:pt>
    <dgm:pt modelId="{1D1E5FEF-7CB7-4853-8B97-7C5D19F31E77}" type="pres">
      <dgm:prSet presAssocID="{E053112F-FFB7-4FCF-ABDC-2196B2B7DC84}" presName="aSpace" presStyleCnt="0"/>
      <dgm:spPr/>
    </dgm:pt>
    <dgm:pt modelId="{4DA8A8DB-8362-490A-986E-77319B4100CF}" type="pres">
      <dgm:prSet presAssocID="{6D442DD8-F894-4B25-8E64-190F8327CC4D}" presName="aNode" presStyleLbl="fgAcc1" presStyleIdx="2" presStyleCnt="14" custScaleY="158531">
        <dgm:presLayoutVars>
          <dgm:bulletEnabled val="1"/>
        </dgm:presLayoutVars>
      </dgm:prSet>
      <dgm:spPr/>
      <dgm:t>
        <a:bodyPr/>
        <a:lstStyle/>
        <a:p>
          <a:endParaRPr lang="en-US"/>
        </a:p>
      </dgm:t>
    </dgm:pt>
    <dgm:pt modelId="{4B6580C7-16C0-40ED-9EC2-09A2067E4842}" type="pres">
      <dgm:prSet presAssocID="{6D442DD8-F894-4B25-8E64-190F8327CC4D}" presName="aSpace" presStyleCnt="0"/>
      <dgm:spPr/>
    </dgm:pt>
    <dgm:pt modelId="{21989F83-7C15-4704-80CF-77409C73639D}" type="pres">
      <dgm:prSet presAssocID="{D3DEEA47-5892-478C-85C2-FDFF4135A39A}" presName="aNode" presStyleLbl="fgAcc1" presStyleIdx="3" presStyleCnt="14">
        <dgm:presLayoutVars>
          <dgm:bulletEnabled val="1"/>
        </dgm:presLayoutVars>
      </dgm:prSet>
      <dgm:spPr/>
      <dgm:t>
        <a:bodyPr/>
        <a:lstStyle/>
        <a:p>
          <a:endParaRPr lang="en-US"/>
        </a:p>
      </dgm:t>
    </dgm:pt>
    <dgm:pt modelId="{3EB71ABB-B3E4-464C-A13B-302D751ACFA9}" type="pres">
      <dgm:prSet presAssocID="{D3DEEA47-5892-478C-85C2-FDFF4135A39A}" presName="aSpace" presStyleCnt="0"/>
      <dgm:spPr/>
    </dgm:pt>
    <dgm:pt modelId="{DE416621-9E65-4D99-9FA3-EDF53F64A8EF}" type="pres">
      <dgm:prSet presAssocID="{79E99C35-D33A-4F9B-B00B-8BF4FB37CCD2}" presName="aNode" presStyleLbl="fgAcc1" presStyleIdx="4" presStyleCnt="14">
        <dgm:presLayoutVars>
          <dgm:bulletEnabled val="1"/>
        </dgm:presLayoutVars>
      </dgm:prSet>
      <dgm:spPr/>
      <dgm:t>
        <a:bodyPr/>
        <a:lstStyle/>
        <a:p>
          <a:endParaRPr lang="en-US"/>
        </a:p>
      </dgm:t>
    </dgm:pt>
    <dgm:pt modelId="{74B4A44D-DD3B-42EB-B259-57BB4950E74D}" type="pres">
      <dgm:prSet presAssocID="{79E99C35-D33A-4F9B-B00B-8BF4FB37CCD2}" presName="aSpace" presStyleCnt="0"/>
      <dgm:spPr/>
    </dgm:pt>
    <dgm:pt modelId="{900FA531-7978-476D-AB4C-78794F5A1454}" type="pres">
      <dgm:prSet presAssocID="{45C0FC03-B7A9-4123-A0CC-6E93F410E175}" presName="aNode" presStyleLbl="fgAcc1" presStyleIdx="5" presStyleCnt="14">
        <dgm:presLayoutVars>
          <dgm:bulletEnabled val="1"/>
        </dgm:presLayoutVars>
      </dgm:prSet>
      <dgm:spPr/>
      <dgm:t>
        <a:bodyPr/>
        <a:lstStyle/>
        <a:p>
          <a:endParaRPr lang="en-US"/>
        </a:p>
      </dgm:t>
    </dgm:pt>
    <dgm:pt modelId="{E22ED9A3-5DA9-4E07-8BCB-F20AB3FC0B1F}" type="pres">
      <dgm:prSet presAssocID="{45C0FC03-B7A9-4123-A0CC-6E93F410E175}" presName="aSpace" presStyleCnt="0"/>
      <dgm:spPr/>
    </dgm:pt>
    <dgm:pt modelId="{22D49030-C2DB-4DC1-9BA4-5BBB99358A16}" type="pres">
      <dgm:prSet presAssocID="{155A9C0F-EDC3-4D29-8A12-B0DB856138AA}" presName="aNode" presStyleLbl="fgAcc1" presStyleIdx="6" presStyleCnt="14">
        <dgm:presLayoutVars>
          <dgm:bulletEnabled val="1"/>
        </dgm:presLayoutVars>
      </dgm:prSet>
      <dgm:spPr/>
      <dgm:t>
        <a:bodyPr/>
        <a:lstStyle/>
        <a:p>
          <a:endParaRPr lang="en-US"/>
        </a:p>
      </dgm:t>
    </dgm:pt>
    <dgm:pt modelId="{8FC0531F-F33D-4803-A448-F1F19E78A8DF}" type="pres">
      <dgm:prSet presAssocID="{155A9C0F-EDC3-4D29-8A12-B0DB856138AA}" presName="aSpace" presStyleCnt="0"/>
      <dgm:spPr/>
    </dgm:pt>
    <dgm:pt modelId="{CEAD18CE-3C53-47A1-8B03-A8A1F9194E57}" type="pres">
      <dgm:prSet presAssocID="{1C46CC1E-C7DA-4080-8F94-5EF162AC1FD4}" presName="aNode" presStyleLbl="fgAcc1" presStyleIdx="7" presStyleCnt="14">
        <dgm:presLayoutVars>
          <dgm:bulletEnabled val="1"/>
        </dgm:presLayoutVars>
      </dgm:prSet>
      <dgm:spPr/>
      <dgm:t>
        <a:bodyPr/>
        <a:lstStyle/>
        <a:p>
          <a:endParaRPr lang="en-US"/>
        </a:p>
      </dgm:t>
    </dgm:pt>
    <dgm:pt modelId="{7C9474CB-01F0-4CA3-B0AD-9D5944FE8A74}" type="pres">
      <dgm:prSet presAssocID="{1C46CC1E-C7DA-4080-8F94-5EF162AC1FD4}" presName="aSpace" presStyleCnt="0"/>
      <dgm:spPr/>
    </dgm:pt>
    <dgm:pt modelId="{95B413D5-A915-45F9-80FC-44B161F73087}" type="pres">
      <dgm:prSet presAssocID="{BD53CA6E-DAA4-4CBA-A4E3-AECF7F269E6E}" presName="aNode" presStyleLbl="fgAcc1" presStyleIdx="8" presStyleCnt="14">
        <dgm:presLayoutVars>
          <dgm:bulletEnabled val="1"/>
        </dgm:presLayoutVars>
      </dgm:prSet>
      <dgm:spPr/>
      <dgm:t>
        <a:bodyPr/>
        <a:lstStyle/>
        <a:p>
          <a:endParaRPr lang="en-US"/>
        </a:p>
      </dgm:t>
    </dgm:pt>
    <dgm:pt modelId="{20E9FF30-CC20-45E9-B8A1-72ABC8CFB8D6}" type="pres">
      <dgm:prSet presAssocID="{BD53CA6E-DAA4-4CBA-A4E3-AECF7F269E6E}" presName="aSpace" presStyleCnt="0"/>
      <dgm:spPr/>
    </dgm:pt>
    <dgm:pt modelId="{CC534EF4-315D-4A76-B4B2-989918ED52BE}" type="pres">
      <dgm:prSet presAssocID="{B15BB244-84A7-4EE6-A6A1-8DA8BBA4846A}" presName="aNode" presStyleLbl="fgAcc1" presStyleIdx="9" presStyleCnt="14">
        <dgm:presLayoutVars>
          <dgm:bulletEnabled val="1"/>
        </dgm:presLayoutVars>
      </dgm:prSet>
      <dgm:spPr/>
      <dgm:t>
        <a:bodyPr/>
        <a:lstStyle/>
        <a:p>
          <a:endParaRPr lang="en-US"/>
        </a:p>
      </dgm:t>
    </dgm:pt>
    <dgm:pt modelId="{1FAD3912-2EB5-4A3C-B760-F04B618F68BE}" type="pres">
      <dgm:prSet presAssocID="{B15BB244-84A7-4EE6-A6A1-8DA8BBA4846A}" presName="aSpace" presStyleCnt="0"/>
      <dgm:spPr/>
    </dgm:pt>
    <dgm:pt modelId="{D6A8E42A-C888-433A-9782-29F7EDE5C6B9}" type="pres">
      <dgm:prSet presAssocID="{2B5C5BE7-9F58-4D1D-B51C-EF1440F77F33}" presName="aNode" presStyleLbl="fgAcc1" presStyleIdx="10" presStyleCnt="14">
        <dgm:presLayoutVars>
          <dgm:bulletEnabled val="1"/>
        </dgm:presLayoutVars>
      </dgm:prSet>
      <dgm:spPr/>
      <dgm:t>
        <a:bodyPr/>
        <a:lstStyle/>
        <a:p>
          <a:endParaRPr lang="en-US"/>
        </a:p>
      </dgm:t>
    </dgm:pt>
    <dgm:pt modelId="{BE58678B-B9EB-480E-A415-620A2169676B}" type="pres">
      <dgm:prSet presAssocID="{2B5C5BE7-9F58-4D1D-B51C-EF1440F77F33}" presName="aSpace" presStyleCnt="0"/>
      <dgm:spPr/>
    </dgm:pt>
    <dgm:pt modelId="{2F1C62E8-4F23-4F93-92BC-973E4DA3293F}" type="pres">
      <dgm:prSet presAssocID="{D4BDF218-3FB6-41D5-BA35-EF32F786BE3E}" presName="aNode" presStyleLbl="fgAcc1" presStyleIdx="11" presStyleCnt="14">
        <dgm:presLayoutVars>
          <dgm:bulletEnabled val="1"/>
        </dgm:presLayoutVars>
      </dgm:prSet>
      <dgm:spPr/>
      <dgm:t>
        <a:bodyPr/>
        <a:lstStyle/>
        <a:p>
          <a:endParaRPr lang="en-US"/>
        </a:p>
      </dgm:t>
    </dgm:pt>
    <dgm:pt modelId="{A8F47461-E6D7-4C3B-B2E1-F44019BD59A5}" type="pres">
      <dgm:prSet presAssocID="{D4BDF218-3FB6-41D5-BA35-EF32F786BE3E}" presName="aSpace" presStyleCnt="0"/>
      <dgm:spPr/>
    </dgm:pt>
    <dgm:pt modelId="{A7718BC0-4910-4067-9223-D152F58A38A8}" type="pres">
      <dgm:prSet presAssocID="{EAB0D0D0-F9F1-44D5-B4F1-447F729A950E}" presName="aNode" presStyleLbl="fgAcc1" presStyleIdx="12" presStyleCnt="14">
        <dgm:presLayoutVars>
          <dgm:bulletEnabled val="1"/>
        </dgm:presLayoutVars>
      </dgm:prSet>
      <dgm:spPr/>
      <dgm:t>
        <a:bodyPr/>
        <a:lstStyle/>
        <a:p>
          <a:endParaRPr lang="en-US"/>
        </a:p>
      </dgm:t>
    </dgm:pt>
    <dgm:pt modelId="{0AB40231-6482-4D00-A312-8773AACC109C}" type="pres">
      <dgm:prSet presAssocID="{EAB0D0D0-F9F1-44D5-B4F1-447F729A950E}" presName="aSpace" presStyleCnt="0"/>
      <dgm:spPr/>
    </dgm:pt>
    <dgm:pt modelId="{D3E7A219-A14D-4F46-AE84-F6AC66D457A1}" type="pres">
      <dgm:prSet presAssocID="{39C9FAA5-0358-48D4-AED1-A8B5275D4C37}" presName="aNode" presStyleLbl="fgAcc1" presStyleIdx="13" presStyleCnt="14">
        <dgm:presLayoutVars>
          <dgm:bulletEnabled val="1"/>
        </dgm:presLayoutVars>
      </dgm:prSet>
      <dgm:spPr/>
      <dgm:t>
        <a:bodyPr/>
        <a:lstStyle/>
        <a:p>
          <a:endParaRPr lang="en-US"/>
        </a:p>
      </dgm:t>
    </dgm:pt>
    <dgm:pt modelId="{33A8FA19-BB52-4546-8EA1-5882F1EE2162}" type="pres">
      <dgm:prSet presAssocID="{39C9FAA5-0358-48D4-AED1-A8B5275D4C37}" presName="aSpace" presStyleCnt="0"/>
      <dgm:spPr/>
    </dgm:pt>
  </dgm:ptLst>
  <dgm:cxnLst>
    <dgm:cxn modelId="{4EB5D7DC-0ABF-4E96-A04E-394025F674A4}" type="presOf" srcId="{2B5C5BE7-9F58-4D1D-B51C-EF1440F77F33}" destId="{D6A8E42A-C888-433A-9782-29F7EDE5C6B9}" srcOrd="0" destOrd="0" presId="urn:microsoft.com/office/officeart/2005/8/layout/pyramid2"/>
    <dgm:cxn modelId="{115AD85D-F7D2-4F5A-AE61-8E7B56CA44FF}" srcId="{5E899B06-1908-4612-8BC3-A63E049F2ED8}" destId="{2B5C5BE7-9F58-4D1D-B51C-EF1440F77F33}" srcOrd="10" destOrd="0" parTransId="{E15EEA32-DFE0-4356-8DC0-A743DC7D3DF2}" sibTransId="{61F0FD88-C2E7-4DE8-8C73-CC2B336C8E8F}"/>
    <dgm:cxn modelId="{5EEB4C12-AC76-497F-94C7-FE24461CE697}" type="presOf" srcId="{79E99C35-D33A-4F9B-B00B-8BF4FB37CCD2}" destId="{DE416621-9E65-4D99-9FA3-EDF53F64A8EF}" srcOrd="0" destOrd="0" presId="urn:microsoft.com/office/officeart/2005/8/layout/pyramid2"/>
    <dgm:cxn modelId="{91BC3596-640D-4FAA-B34A-AD58BE7651AF}" type="presOf" srcId="{EAB0D0D0-F9F1-44D5-B4F1-447F729A950E}" destId="{A7718BC0-4910-4067-9223-D152F58A38A8}" srcOrd="0" destOrd="0" presId="urn:microsoft.com/office/officeart/2005/8/layout/pyramid2"/>
    <dgm:cxn modelId="{666486FD-DC3F-4A44-9D68-201C6587C6E7}" type="presOf" srcId="{D3DEEA47-5892-478C-85C2-FDFF4135A39A}" destId="{21989F83-7C15-4704-80CF-77409C73639D}" srcOrd="0" destOrd="0" presId="urn:microsoft.com/office/officeart/2005/8/layout/pyramid2"/>
    <dgm:cxn modelId="{729C2D9E-3737-4A67-8D3A-92D355693AAD}" type="presOf" srcId="{39C9FAA5-0358-48D4-AED1-A8B5275D4C37}" destId="{D3E7A219-A14D-4F46-AE84-F6AC66D457A1}" srcOrd="0" destOrd="0" presId="urn:microsoft.com/office/officeart/2005/8/layout/pyramid2"/>
    <dgm:cxn modelId="{9142DBCF-6FD2-4077-8053-8919D27E4D96}" srcId="{5E899B06-1908-4612-8BC3-A63E049F2ED8}" destId="{45C0FC03-B7A9-4123-A0CC-6E93F410E175}" srcOrd="5" destOrd="0" parTransId="{182EDB76-FE80-43DA-9DB0-457F64067717}" sibTransId="{D9545EB5-27DA-4328-A757-1499E934C1E2}"/>
    <dgm:cxn modelId="{6347D02C-6A2D-4BE5-B216-14ADA2EB5A21}" type="presOf" srcId="{1C46CC1E-C7DA-4080-8F94-5EF162AC1FD4}" destId="{CEAD18CE-3C53-47A1-8B03-A8A1F9194E57}" srcOrd="0" destOrd="0" presId="urn:microsoft.com/office/officeart/2005/8/layout/pyramid2"/>
    <dgm:cxn modelId="{ECD89B53-3737-4332-9D7F-F2976CBF5FAB}" srcId="{5E899B06-1908-4612-8BC3-A63E049F2ED8}" destId="{79E99C35-D33A-4F9B-B00B-8BF4FB37CCD2}" srcOrd="4" destOrd="0" parTransId="{EA702EFF-7871-496D-8D72-BEB489EA1DD3}" sibTransId="{B92F8190-C843-4930-99E6-CA3B1F72CA8A}"/>
    <dgm:cxn modelId="{BEEF611B-0280-44D1-ABB5-D4AC1D72A7EF}" srcId="{5E899B06-1908-4612-8BC3-A63E049F2ED8}" destId="{39C9FAA5-0358-48D4-AED1-A8B5275D4C37}" srcOrd="13" destOrd="0" parTransId="{B8293DBF-3D36-42F3-8E91-959177C5EE17}" sibTransId="{1B7A46E9-CF90-42F0-BE1A-0CFFF1263859}"/>
    <dgm:cxn modelId="{1ACABD8F-55C9-4D3E-8696-1745F9A66F6C}" srcId="{5E899B06-1908-4612-8BC3-A63E049F2ED8}" destId="{D3DEEA47-5892-478C-85C2-FDFF4135A39A}" srcOrd="3" destOrd="0" parTransId="{CF8980D0-F9F8-4088-9E3D-1ABAFB7994D3}" sibTransId="{E4979D83-A816-4936-95FC-3311A2C44F83}"/>
    <dgm:cxn modelId="{731EE196-E635-4C7F-9385-B616B0B56FAA}" srcId="{5E899B06-1908-4612-8BC3-A63E049F2ED8}" destId="{F4DD77AE-7561-461C-8D0F-F60F0CCECE52}" srcOrd="0" destOrd="0" parTransId="{115CFFD2-2494-4493-B1C0-AC7700FB291A}" sibTransId="{7C48B8BE-90C0-44AF-B45D-0410158CD9B9}"/>
    <dgm:cxn modelId="{D5F0AB3C-54A8-4112-94D8-480703443D60}" type="presOf" srcId="{155A9C0F-EDC3-4D29-8A12-B0DB856138AA}" destId="{22D49030-C2DB-4DC1-9BA4-5BBB99358A16}" srcOrd="0" destOrd="0" presId="urn:microsoft.com/office/officeart/2005/8/layout/pyramid2"/>
    <dgm:cxn modelId="{6C05172A-730D-4149-BB90-237EEF201664}" srcId="{5E899B06-1908-4612-8BC3-A63E049F2ED8}" destId="{6D442DD8-F894-4B25-8E64-190F8327CC4D}" srcOrd="2" destOrd="0" parTransId="{62B15B95-2298-4EA4-AAD0-41B885FD4947}" sibTransId="{270C4BDD-D2F7-4EE0-9F37-B289F06D196C}"/>
    <dgm:cxn modelId="{4D1A188D-ABD4-46AA-A172-EC04372986F3}" type="presOf" srcId="{D4BDF218-3FB6-41D5-BA35-EF32F786BE3E}" destId="{2F1C62E8-4F23-4F93-92BC-973E4DA3293F}" srcOrd="0" destOrd="0" presId="urn:microsoft.com/office/officeart/2005/8/layout/pyramid2"/>
    <dgm:cxn modelId="{C7B03EBD-7E7B-4744-8F7E-CD95126F4233}" srcId="{5E899B06-1908-4612-8BC3-A63E049F2ED8}" destId="{B15BB244-84A7-4EE6-A6A1-8DA8BBA4846A}" srcOrd="9" destOrd="0" parTransId="{7A07FBB8-CC84-4126-93E9-DCA557FDD65B}" sibTransId="{6BCA7EB1-A6A4-45ED-869D-06E49AF64759}"/>
    <dgm:cxn modelId="{B1B39590-68CA-4D8E-9CAA-E5F84A700741}" type="presOf" srcId="{B15BB244-84A7-4EE6-A6A1-8DA8BBA4846A}" destId="{CC534EF4-315D-4A76-B4B2-989918ED52BE}" srcOrd="0" destOrd="0" presId="urn:microsoft.com/office/officeart/2005/8/layout/pyramid2"/>
    <dgm:cxn modelId="{61D7F976-CDD5-4D0B-932F-57FD0FFDEEAF}" type="presOf" srcId="{F4DD77AE-7561-461C-8D0F-F60F0CCECE52}" destId="{68960717-517F-45A6-B52F-F83AEE968168}" srcOrd="0" destOrd="0" presId="urn:microsoft.com/office/officeart/2005/8/layout/pyramid2"/>
    <dgm:cxn modelId="{7437B5D7-7E5B-4307-8865-82169167224E}" srcId="{5E899B06-1908-4612-8BC3-A63E049F2ED8}" destId="{155A9C0F-EDC3-4D29-8A12-B0DB856138AA}" srcOrd="6" destOrd="0" parTransId="{9D7FE051-AC2E-4880-AA72-4C64F338E2A5}" sibTransId="{410BD487-8800-469D-85BF-E101006AB298}"/>
    <dgm:cxn modelId="{536A0CDE-F949-423E-B6CE-07AB3627643B}" type="presOf" srcId="{6D442DD8-F894-4B25-8E64-190F8327CC4D}" destId="{4DA8A8DB-8362-490A-986E-77319B4100CF}" srcOrd="0" destOrd="0" presId="urn:microsoft.com/office/officeart/2005/8/layout/pyramid2"/>
    <dgm:cxn modelId="{B49DF00A-BE60-4F8B-A6DC-E6A48967998D}" type="presOf" srcId="{BD53CA6E-DAA4-4CBA-A4E3-AECF7F269E6E}" destId="{95B413D5-A915-45F9-80FC-44B161F73087}" srcOrd="0" destOrd="0" presId="urn:microsoft.com/office/officeart/2005/8/layout/pyramid2"/>
    <dgm:cxn modelId="{230524A8-311E-478C-8617-4FCD95995A9F}" type="presOf" srcId="{45C0FC03-B7A9-4123-A0CC-6E93F410E175}" destId="{900FA531-7978-476D-AB4C-78794F5A1454}" srcOrd="0" destOrd="0" presId="urn:microsoft.com/office/officeart/2005/8/layout/pyramid2"/>
    <dgm:cxn modelId="{8C439836-D00D-4A7F-9366-68C32149C75F}" srcId="{5E899B06-1908-4612-8BC3-A63E049F2ED8}" destId="{EAB0D0D0-F9F1-44D5-B4F1-447F729A950E}" srcOrd="12" destOrd="0" parTransId="{118EACD2-2702-46E6-BA49-A66F8992FF10}" sibTransId="{13C2D7AE-4B1F-4675-9F94-9403CE4A09CD}"/>
    <dgm:cxn modelId="{9CCC4356-E8FD-41BC-B00E-A68CE1E436AD}" type="presOf" srcId="{E053112F-FFB7-4FCF-ABDC-2196B2B7DC84}" destId="{4728A649-2502-4C07-8C8C-D4C516B471A6}" srcOrd="0" destOrd="0" presId="urn:microsoft.com/office/officeart/2005/8/layout/pyramid2"/>
    <dgm:cxn modelId="{400F1FD7-B81B-4F20-88C0-5DE41550FAC5}" srcId="{5E899B06-1908-4612-8BC3-A63E049F2ED8}" destId="{1C46CC1E-C7DA-4080-8F94-5EF162AC1FD4}" srcOrd="7" destOrd="0" parTransId="{9D74CA8A-54BF-4413-94BD-96742349A31A}" sibTransId="{36276ACC-15BF-4378-BB51-4B20E028F81D}"/>
    <dgm:cxn modelId="{FDE83A81-D57D-4DE1-8DEC-0C244E75FD58}" srcId="{5E899B06-1908-4612-8BC3-A63E049F2ED8}" destId="{E053112F-FFB7-4FCF-ABDC-2196B2B7DC84}" srcOrd="1" destOrd="0" parTransId="{E939F729-3BAA-4838-B3BE-D0E2AB73CA98}" sibTransId="{8C9DD8AB-F8B3-496A-8243-462703C89A5C}"/>
    <dgm:cxn modelId="{48449011-2CBA-487C-BCB6-520C8D92162C}" srcId="{5E899B06-1908-4612-8BC3-A63E049F2ED8}" destId="{BD53CA6E-DAA4-4CBA-A4E3-AECF7F269E6E}" srcOrd="8" destOrd="0" parTransId="{64AF4D73-E7E2-492C-AB08-27BA03635593}" sibTransId="{35169F09-3965-45CF-9D6D-13DAAE1756C3}"/>
    <dgm:cxn modelId="{6873B193-F9F5-4220-89D2-4CFBDFFC8436}" srcId="{5E899B06-1908-4612-8BC3-A63E049F2ED8}" destId="{D4BDF218-3FB6-41D5-BA35-EF32F786BE3E}" srcOrd="11" destOrd="0" parTransId="{1122FDB1-F00C-4EBF-A7EB-2CEDA297EC41}" sibTransId="{0DBF6CCC-44B8-4B0E-9E5C-9686C2AA9F97}"/>
    <dgm:cxn modelId="{EF992E11-059C-4D96-8916-5E31416CE5F9}" type="presOf" srcId="{5E899B06-1908-4612-8BC3-A63E049F2ED8}" destId="{7F804934-0A2F-4DC9-86AF-5DE83AF6C8A0}" srcOrd="0" destOrd="0" presId="urn:microsoft.com/office/officeart/2005/8/layout/pyramid2"/>
    <dgm:cxn modelId="{49BE7C04-3E1C-442A-AF2A-D88AE703AA7A}" type="presParOf" srcId="{7F804934-0A2F-4DC9-86AF-5DE83AF6C8A0}" destId="{C23FDBFB-A410-4F56-AEC0-1FFD29B83705}" srcOrd="0" destOrd="0" presId="urn:microsoft.com/office/officeart/2005/8/layout/pyramid2"/>
    <dgm:cxn modelId="{4373ED09-4724-464B-82A6-AF70CF862C12}" type="presParOf" srcId="{7F804934-0A2F-4DC9-86AF-5DE83AF6C8A0}" destId="{96A6BD49-C21D-4AB7-93B6-AA73B1856294}" srcOrd="1" destOrd="0" presId="urn:microsoft.com/office/officeart/2005/8/layout/pyramid2"/>
    <dgm:cxn modelId="{AC69D84A-9836-454C-B041-EF43EA1F3283}" type="presParOf" srcId="{96A6BD49-C21D-4AB7-93B6-AA73B1856294}" destId="{68960717-517F-45A6-B52F-F83AEE968168}" srcOrd="0" destOrd="0" presId="urn:microsoft.com/office/officeart/2005/8/layout/pyramid2"/>
    <dgm:cxn modelId="{8DACAECD-88D2-441B-AC0C-5545889CDC59}" type="presParOf" srcId="{96A6BD49-C21D-4AB7-93B6-AA73B1856294}" destId="{0B7CA65B-1385-4772-B367-9E0C3AB9346A}" srcOrd="1" destOrd="0" presId="urn:microsoft.com/office/officeart/2005/8/layout/pyramid2"/>
    <dgm:cxn modelId="{EE6662F7-9AD6-44C3-B988-672B84BDA9BB}" type="presParOf" srcId="{96A6BD49-C21D-4AB7-93B6-AA73B1856294}" destId="{4728A649-2502-4C07-8C8C-D4C516B471A6}" srcOrd="2" destOrd="0" presId="urn:microsoft.com/office/officeart/2005/8/layout/pyramid2"/>
    <dgm:cxn modelId="{D143815E-27C2-491A-8695-E27A3B982603}" type="presParOf" srcId="{96A6BD49-C21D-4AB7-93B6-AA73B1856294}" destId="{1D1E5FEF-7CB7-4853-8B97-7C5D19F31E77}" srcOrd="3" destOrd="0" presId="urn:microsoft.com/office/officeart/2005/8/layout/pyramid2"/>
    <dgm:cxn modelId="{D194B1B7-ED46-41E0-B4A9-25E249EDF4AB}" type="presParOf" srcId="{96A6BD49-C21D-4AB7-93B6-AA73B1856294}" destId="{4DA8A8DB-8362-490A-986E-77319B4100CF}" srcOrd="4" destOrd="0" presId="urn:microsoft.com/office/officeart/2005/8/layout/pyramid2"/>
    <dgm:cxn modelId="{E9BC93E9-DB0D-46BC-AFA5-98E4FFB19427}" type="presParOf" srcId="{96A6BD49-C21D-4AB7-93B6-AA73B1856294}" destId="{4B6580C7-16C0-40ED-9EC2-09A2067E4842}" srcOrd="5" destOrd="0" presId="urn:microsoft.com/office/officeart/2005/8/layout/pyramid2"/>
    <dgm:cxn modelId="{290CB721-D0A2-4867-9BA0-4658D322FCCB}" type="presParOf" srcId="{96A6BD49-C21D-4AB7-93B6-AA73B1856294}" destId="{21989F83-7C15-4704-80CF-77409C73639D}" srcOrd="6" destOrd="0" presId="urn:microsoft.com/office/officeart/2005/8/layout/pyramid2"/>
    <dgm:cxn modelId="{880290CD-13C1-47EA-8CF4-DF303090449D}" type="presParOf" srcId="{96A6BD49-C21D-4AB7-93B6-AA73B1856294}" destId="{3EB71ABB-B3E4-464C-A13B-302D751ACFA9}" srcOrd="7" destOrd="0" presId="urn:microsoft.com/office/officeart/2005/8/layout/pyramid2"/>
    <dgm:cxn modelId="{AE258B83-A4EE-464C-9189-6E22637E7DCE}" type="presParOf" srcId="{96A6BD49-C21D-4AB7-93B6-AA73B1856294}" destId="{DE416621-9E65-4D99-9FA3-EDF53F64A8EF}" srcOrd="8" destOrd="0" presId="urn:microsoft.com/office/officeart/2005/8/layout/pyramid2"/>
    <dgm:cxn modelId="{F080C976-BACD-41C7-8856-FB44CB2F845F}" type="presParOf" srcId="{96A6BD49-C21D-4AB7-93B6-AA73B1856294}" destId="{74B4A44D-DD3B-42EB-B259-57BB4950E74D}" srcOrd="9" destOrd="0" presId="urn:microsoft.com/office/officeart/2005/8/layout/pyramid2"/>
    <dgm:cxn modelId="{2F9BCC8F-52B0-463D-AF42-1A0FF2609D28}" type="presParOf" srcId="{96A6BD49-C21D-4AB7-93B6-AA73B1856294}" destId="{900FA531-7978-476D-AB4C-78794F5A1454}" srcOrd="10" destOrd="0" presId="urn:microsoft.com/office/officeart/2005/8/layout/pyramid2"/>
    <dgm:cxn modelId="{D196FDFE-E50C-47BF-9FAD-627CE4326987}" type="presParOf" srcId="{96A6BD49-C21D-4AB7-93B6-AA73B1856294}" destId="{E22ED9A3-5DA9-4E07-8BCB-F20AB3FC0B1F}" srcOrd="11" destOrd="0" presId="urn:microsoft.com/office/officeart/2005/8/layout/pyramid2"/>
    <dgm:cxn modelId="{BB921627-01D4-418C-957E-E1D91F089E46}" type="presParOf" srcId="{96A6BD49-C21D-4AB7-93B6-AA73B1856294}" destId="{22D49030-C2DB-4DC1-9BA4-5BBB99358A16}" srcOrd="12" destOrd="0" presId="urn:microsoft.com/office/officeart/2005/8/layout/pyramid2"/>
    <dgm:cxn modelId="{4D0D5AD0-4E73-4CF0-87DC-2C3A4CAF1D80}" type="presParOf" srcId="{96A6BD49-C21D-4AB7-93B6-AA73B1856294}" destId="{8FC0531F-F33D-4803-A448-F1F19E78A8DF}" srcOrd="13" destOrd="0" presId="urn:microsoft.com/office/officeart/2005/8/layout/pyramid2"/>
    <dgm:cxn modelId="{884C79DC-EA87-4B5A-A304-9FE1F0AD46FC}" type="presParOf" srcId="{96A6BD49-C21D-4AB7-93B6-AA73B1856294}" destId="{CEAD18CE-3C53-47A1-8B03-A8A1F9194E57}" srcOrd="14" destOrd="0" presId="urn:microsoft.com/office/officeart/2005/8/layout/pyramid2"/>
    <dgm:cxn modelId="{19476FD6-D2D4-49AF-8AD1-ECF0EE415908}" type="presParOf" srcId="{96A6BD49-C21D-4AB7-93B6-AA73B1856294}" destId="{7C9474CB-01F0-4CA3-B0AD-9D5944FE8A74}" srcOrd="15" destOrd="0" presId="urn:microsoft.com/office/officeart/2005/8/layout/pyramid2"/>
    <dgm:cxn modelId="{A8672EDF-350C-41EC-94C1-93F17ECF0979}" type="presParOf" srcId="{96A6BD49-C21D-4AB7-93B6-AA73B1856294}" destId="{95B413D5-A915-45F9-80FC-44B161F73087}" srcOrd="16" destOrd="0" presId="urn:microsoft.com/office/officeart/2005/8/layout/pyramid2"/>
    <dgm:cxn modelId="{D5475425-82A4-48FD-9FAE-EBF40A440160}" type="presParOf" srcId="{96A6BD49-C21D-4AB7-93B6-AA73B1856294}" destId="{20E9FF30-CC20-45E9-B8A1-72ABC8CFB8D6}" srcOrd="17" destOrd="0" presId="urn:microsoft.com/office/officeart/2005/8/layout/pyramid2"/>
    <dgm:cxn modelId="{19694071-244B-41D9-8B10-6A5060EE2CAA}" type="presParOf" srcId="{96A6BD49-C21D-4AB7-93B6-AA73B1856294}" destId="{CC534EF4-315D-4A76-B4B2-989918ED52BE}" srcOrd="18" destOrd="0" presId="urn:microsoft.com/office/officeart/2005/8/layout/pyramid2"/>
    <dgm:cxn modelId="{2771FB20-B86A-4F5E-8FED-A379CDDB2CAC}" type="presParOf" srcId="{96A6BD49-C21D-4AB7-93B6-AA73B1856294}" destId="{1FAD3912-2EB5-4A3C-B760-F04B618F68BE}" srcOrd="19" destOrd="0" presId="urn:microsoft.com/office/officeart/2005/8/layout/pyramid2"/>
    <dgm:cxn modelId="{81685D22-2586-4CA5-BF8D-7E623957DAC7}" type="presParOf" srcId="{96A6BD49-C21D-4AB7-93B6-AA73B1856294}" destId="{D6A8E42A-C888-433A-9782-29F7EDE5C6B9}" srcOrd="20" destOrd="0" presId="urn:microsoft.com/office/officeart/2005/8/layout/pyramid2"/>
    <dgm:cxn modelId="{8AA2F97B-25AE-4CAE-BCFF-E727CD8616C7}" type="presParOf" srcId="{96A6BD49-C21D-4AB7-93B6-AA73B1856294}" destId="{BE58678B-B9EB-480E-A415-620A2169676B}" srcOrd="21" destOrd="0" presId="urn:microsoft.com/office/officeart/2005/8/layout/pyramid2"/>
    <dgm:cxn modelId="{409DB40C-2DFB-49CF-800F-9A1E1A713C5B}" type="presParOf" srcId="{96A6BD49-C21D-4AB7-93B6-AA73B1856294}" destId="{2F1C62E8-4F23-4F93-92BC-973E4DA3293F}" srcOrd="22" destOrd="0" presId="urn:microsoft.com/office/officeart/2005/8/layout/pyramid2"/>
    <dgm:cxn modelId="{7E18DA9B-3FFC-4222-8017-5474F4BB488E}" type="presParOf" srcId="{96A6BD49-C21D-4AB7-93B6-AA73B1856294}" destId="{A8F47461-E6D7-4C3B-B2E1-F44019BD59A5}" srcOrd="23" destOrd="0" presId="urn:microsoft.com/office/officeart/2005/8/layout/pyramid2"/>
    <dgm:cxn modelId="{5F37AA9C-7D33-4019-B7CD-0C1A4832FEA9}" type="presParOf" srcId="{96A6BD49-C21D-4AB7-93B6-AA73B1856294}" destId="{A7718BC0-4910-4067-9223-D152F58A38A8}" srcOrd="24" destOrd="0" presId="urn:microsoft.com/office/officeart/2005/8/layout/pyramid2"/>
    <dgm:cxn modelId="{0D21F085-61D2-4CF8-A71F-BE4A7E0C9807}" type="presParOf" srcId="{96A6BD49-C21D-4AB7-93B6-AA73B1856294}" destId="{0AB40231-6482-4D00-A312-8773AACC109C}" srcOrd="25" destOrd="0" presId="urn:microsoft.com/office/officeart/2005/8/layout/pyramid2"/>
    <dgm:cxn modelId="{9B45CFB2-8C39-4BBA-974C-2A37604944B3}" type="presParOf" srcId="{96A6BD49-C21D-4AB7-93B6-AA73B1856294}" destId="{D3E7A219-A14D-4F46-AE84-F6AC66D457A1}" srcOrd="26" destOrd="0" presId="urn:microsoft.com/office/officeart/2005/8/layout/pyramid2"/>
    <dgm:cxn modelId="{E20E8145-A240-4D6A-A06D-2EF10D534B6D}" type="presParOf" srcId="{96A6BD49-C21D-4AB7-93B6-AA73B1856294}" destId="{33A8FA19-BB52-4546-8EA1-5882F1EE2162}" srcOrd="27"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4868160-DBC5-4EBA-96DC-7F04D6BDA423}" type="doc">
      <dgm:prSet loTypeId="urn:microsoft.com/office/officeart/2005/8/layout/pyramid2" loCatId="pyramid" qsTypeId="urn:microsoft.com/office/officeart/2005/8/quickstyle/simple1" qsCatId="simple" csTypeId="urn:microsoft.com/office/officeart/2005/8/colors/accent1_2" csCatId="accent1" phldr="1"/>
      <dgm:spPr/>
    </dgm:pt>
    <dgm:pt modelId="{5CF06BBC-07C8-4D61-BEC3-3045B8EC1A70}">
      <dgm:prSet phldrT="[Text]" custT="1"/>
      <dgm:spPr/>
      <dgm:t>
        <a:bodyPr/>
        <a:lstStyle/>
        <a:p>
          <a:r>
            <a:rPr lang="en-US" sz="1600" dirty="0" smtClean="0">
              <a:latin typeface="+mj-lt"/>
            </a:rPr>
            <a:t>Information resources  management,</a:t>
          </a:r>
          <a:endParaRPr lang="en-US" sz="1600" dirty="0">
            <a:latin typeface="+mj-lt"/>
          </a:endParaRPr>
        </a:p>
      </dgm:t>
    </dgm:pt>
    <dgm:pt modelId="{3431BEFC-79A4-451C-8D1F-43A3EA873C12}" type="parTrans" cxnId="{EA1019E8-669E-489A-910F-1A87D9EB7F0D}">
      <dgm:prSet/>
      <dgm:spPr/>
      <dgm:t>
        <a:bodyPr/>
        <a:lstStyle/>
        <a:p>
          <a:endParaRPr lang="en-US" sz="2400">
            <a:latin typeface="+mj-lt"/>
          </a:endParaRPr>
        </a:p>
      </dgm:t>
    </dgm:pt>
    <dgm:pt modelId="{F255F60A-4247-46DB-AAC5-A5A4A6246112}" type="sibTrans" cxnId="{EA1019E8-669E-489A-910F-1A87D9EB7F0D}">
      <dgm:prSet/>
      <dgm:spPr/>
      <dgm:t>
        <a:bodyPr/>
        <a:lstStyle/>
        <a:p>
          <a:endParaRPr lang="en-US" sz="2400">
            <a:latin typeface="+mj-lt"/>
          </a:endParaRPr>
        </a:p>
      </dgm:t>
    </dgm:pt>
    <dgm:pt modelId="{8C4C83F6-5BF2-4EBB-9A8A-D3B2CEAF0429}">
      <dgm:prSet custT="1"/>
      <dgm:spPr/>
      <dgm:t>
        <a:bodyPr/>
        <a:lstStyle/>
        <a:p>
          <a:r>
            <a:rPr lang="en-US" sz="1600" smtClean="0">
              <a:latin typeface="+mj-lt"/>
            </a:rPr>
            <a:t>E-serial management,</a:t>
          </a:r>
          <a:endParaRPr lang="en-US" sz="1600" dirty="0" smtClean="0">
            <a:latin typeface="+mj-lt"/>
          </a:endParaRPr>
        </a:p>
      </dgm:t>
    </dgm:pt>
    <dgm:pt modelId="{184E4E38-F32F-4D22-A6FD-92812F345CC8}" type="parTrans" cxnId="{45E79893-DE46-44BD-B1E8-EAE8FA810859}">
      <dgm:prSet/>
      <dgm:spPr/>
      <dgm:t>
        <a:bodyPr/>
        <a:lstStyle/>
        <a:p>
          <a:endParaRPr lang="en-US" sz="2400">
            <a:latin typeface="+mj-lt"/>
          </a:endParaRPr>
        </a:p>
      </dgm:t>
    </dgm:pt>
    <dgm:pt modelId="{228A64DF-9D4E-4770-8C9E-FF49FBD2FF1F}" type="sibTrans" cxnId="{45E79893-DE46-44BD-B1E8-EAE8FA810859}">
      <dgm:prSet/>
      <dgm:spPr/>
      <dgm:t>
        <a:bodyPr/>
        <a:lstStyle/>
        <a:p>
          <a:endParaRPr lang="en-US" sz="2400">
            <a:latin typeface="+mj-lt"/>
          </a:endParaRPr>
        </a:p>
      </dgm:t>
    </dgm:pt>
    <dgm:pt modelId="{AFA9CA0D-6EB1-4E43-BBBE-A32BFABD3255}">
      <dgm:prSet custT="1"/>
      <dgm:spPr/>
      <dgm:t>
        <a:bodyPr/>
        <a:lstStyle/>
        <a:p>
          <a:r>
            <a:rPr lang="en-US" sz="1600" smtClean="0">
              <a:latin typeface="+mj-lt"/>
            </a:rPr>
            <a:t>Metadata standards, (Dublin core, MARC, TEI, XML, etc.)</a:t>
          </a:r>
          <a:endParaRPr lang="en-US" sz="1600" dirty="0" smtClean="0">
            <a:latin typeface="+mj-lt"/>
          </a:endParaRPr>
        </a:p>
      </dgm:t>
    </dgm:pt>
    <dgm:pt modelId="{53AEC012-7C35-4D15-9CE5-7C5EACE16720}" type="parTrans" cxnId="{EDF9246B-1E99-45A1-AC2B-A8D6E8C5AD62}">
      <dgm:prSet/>
      <dgm:spPr/>
      <dgm:t>
        <a:bodyPr/>
        <a:lstStyle/>
        <a:p>
          <a:endParaRPr lang="en-US" sz="2400">
            <a:latin typeface="+mj-lt"/>
          </a:endParaRPr>
        </a:p>
      </dgm:t>
    </dgm:pt>
    <dgm:pt modelId="{9E8145B2-7431-4A3F-A395-2C947FD3A6D7}" type="sibTrans" cxnId="{EDF9246B-1E99-45A1-AC2B-A8D6E8C5AD62}">
      <dgm:prSet/>
      <dgm:spPr/>
      <dgm:t>
        <a:bodyPr/>
        <a:lstStyle/>
        <a:p>
          <a:endParaRPr lang="en-US" sz="2400">
            <a:latin typeface="+mj-lt"/>
          </a:endParaRPr>
        </a:p>
      </dgm:t>
    </dgm:pt>
    <dgm:pt modelId="{1504B438-E82D-453E-A07B-2D966418E7C2}">
      <dgm:prSet custT="1"/>
      <dgm:spPr/>
      <dgm:t>
        <a:bodyPr/>
        <a:lstStyle/>
        <a:p>
          <a:r>
            <a:rPr lang="en-US" sz="1600" smtClean="0">
              <a:latin typeface="+mj-lt"/>
            </a:rPr>
            <a:t>Standards e.g. Z39.50</a:t>
          </a:r>
          <a:endParaRPr lang="en-US" sz="1600" dirty="0" smtClean="0">
            <a:latin typeface="+mj-lt"/>
          </a:endParaRPr>
        </a:p>
      </dgm:t>
    </dgm:pt>
    <dgm:pt modelId="{0CB448AB-3C4A-4302-A514-8869EB4AAB79}" type="parTrans" cxnId="{120F8903-8DEC-4975-9380-BFDF661C5F46}">
      <dgm:prSet/>
      <dgm:spPr/>
      <dgm:t>
        <a:bodyPr/>
        <a:lstStyle/>
        <a:p>
          <a:endParaRPr lang="en-US" sz="2400">
            <a:latin typeface="+mj-lt"/>
          </a:endParaRPr>
        </a:p>
      </dgm:t>
    </dgm:pt>
    <dgm:pt modelId="{F6A86FB5-1820-44F7-A249-EA8BB8CB361C}" type="sibTrans" cxnId="{120F8903-8DEC-4975-9380-BFDF661C5F46}">
      <dgm:prSet/>
      <dgm:spPr/>
      <dgm:t>
        <a:bodyPr/>
        <a:lstStyle/>
        <a:p>
          <a:endParaRPr lang="en-US" sz="2400">
            <a:latin typeface="+mj-lt"/>
          </a:endParaRPr>
        </a:p>
      </dgm:t>
    </dgm:pt>
    <dgm:pt modelId="{4A7AAB8E-E654-422C-8621-3A2CFB7F2E9D}">
      <dgm:prSet custT="1"/>
      <dgm:spPr/>
      <dgm:t>
        <a:bodyPr/>
        <a:lstStyle/>
        <a:p>
          <a:r>
            <a:rPr lang="en-US" sz="1600" smtClean="0">
              <a:latin typeface="+mj-lt"/>
            </a:rPr>
            <a:t>System development</a:t>
          </a:r>
          <a:endParaRPr lang="en-US" sz="1600" dirty="0" smtClean="0">
            <a:latin typeface="+mj-lt"/>
          </a:endParaRPr>
        </a:p>
      </dgm:t>
    </dgm:pt>
    <dgm:pt modelId="{D35B5B99-35F2-43F3-927F-1825F45E0874}" type="parTrans" cxnId="{1ED0D97D-8F88-441B-B37E-22924CB196D2}">
      <dgm:prSet/>
      <dgm:spPr/>
      <dgm:t>
        <a:bodyPr/>
        <a:lstStyle/>
        <a:p>
          <a:endParaRPr lang="en-US" sz="2400">
            <a:latin typeface="+mj-lt"/>
          </a:endParaRPr>
        </a:p>
      </dgm:t>
    </dgm:pt>
    <dgm:pt modelId="{8323D3CA-7720-4BD1-909B-52D60E156B99}" type="sibTrans" cxnId="{1ED0D97D-8F88-441B-B37E-22924CB196D2}">
      <dgm:prSet/>
      <dgm:spPr/>
      <dgm:t>
        <a:bodyPr/>
        <a:lstStyle/>
        <a:p>
          <a:endParaRPr lang="en-US" sz="2400">
            <a:latin typeface="+mj-lt"/>
          </a:endParaRPr>
        </a:p>
      </dgm:t>
    </dgm:pt>
    <dgm:pt modelId="{0E9D65DC-8F66-4EFC-BE4C-AA13A665EBF7}">
      <dgm:prSet custT="1"/>
      <dgm:spPr/>
      <dgm:t>
        <a:bodyPr/>
        <a:lstStyle/>
        <a:p>
          <a:r>
            <a:rPr lang="en-US" sz="1600" dirty="0" smtClean="0">
              <a:latin typeface="+mj-lt"/>
            </a:rPr>
            <a:t>Information repacking skills, and</a:t>
          </a:r>
        </a:p>
      </dgm:t>
    </dgm:pt>
    <dgm:pt modelId="{25DBB5A9-40D2-4399-B893-DC2FF42DD1CB}" type="parTrans" cxnId="{A8998E29-1DB9-490D-A9A3-E985C14C7606}">
      <dgm:prSet/>
      <dgm:spPr/>
      <dgm:t>
        <a:bodyPr/>
        <a:lstStyle/>
        <a:p>
          <a:endParaRPr lang="en-US" sz="2400">
            <a:latin typeface="+mj-lt"/>
          </a:endParaRPr>
        </a:p>
      </dgm:t>
    </dgm:pt>
    <dgm:pt modelId="{4CEB5D9A-0222-485E-9BF9-C012BE8105FB}" type="sibTrans" cxnId="{A8998E29-1DB9-490D-A9A3-E985C14C7606}">
      <dgm:prSet/>
      <dgm:spPr/>
      <dgm:t>
        <a:bodyPr/>
        <a:lstStyle/>
        <a:p>
          <a:endParaRPr lang="en-US" sz="2400">
            <a:latin typeface="+mj-lt"/>
          </a:endParaRPr>
        </a:p>
      </dgm:t>
    </dgm:pt>
    <dgm:pt modelId="{0AA7D1DC-C457-4897-81DF-F81C4FE7E7D9}">
      <dgm:prSet custT="1"/>
      <dgm:spPr/>
      <dgm:t>
        <a:bodyPr/>
        <a:lstStyle/>
        <a:p>
          <a:r>
            <a:rPr lang="en-US" sz="1600" smtClean="0">
              <a:latin typeface="+mj-lt"/>
            </a:rPr>
            <a:t>Information retrieval skills</a:t>
          </a:r>
          <a:endParaRPr lang="en-US" sz="1600" dirty="0">
            <a:latin typeface="+mj-lt"/>
          </a:endParaRPr>
        </a:p>
      </dgm:t>
    </dgm:pt>
    <dgm:pt modelId="{E9186807-72EE-46DD-AA3F-8ED563EFE00A}" type="parTrans" cxnId="{EED67729-57B5-4149-B5A0-741FFE46B865}">
      <dgm:prSet/>
      <dgm:spPr/>
      <dgm:t>
        <a:bodyPr/>
        <a:lstStyle/>
        <a:p>
          <a:endParaRPr lang="en-US" sz="2400">
            <a:latin typeface="+mj-lt"/>
          </a:endParaRPr>
        </a:p>
      </dgm:t>
    </dgm:pt>
    <dgm:pt modelId="{5B0641C5-4019-4B52-B250-8CD67C313421}" type="sibTrans" cxnId="{EED67729-57B5-4149-B5A0-741FFE46B865}">
      <dgm:prSet/>
      <dgm:spPr/>
      <dgm:t>
        <a:bodyPr/>
        <a:lstStyle/>
        <a:p>
          <a:endParaRPr lang="en-US" sz="2400">
            <a:latin typeface="+mj-lt"/>
          </a:endParaRPr>
        </a:p>
      </dgm:t>
    </dgm:pt>
    <dgm:pt modelId="{30718F21-10EA-454B-9F90-8429DD1C3AA5}" type="pres">
      <dgm:prSet presAssocID="{64868160-DBC5-4EBA-96DC-7F04D6BDA423}" presName="compositeShape" presStyleCnt="0">
        <dgm:presLayoutVars>
          <dgm:dir/>
          <dgm:resizeHandles/>
        </dgm:presLayoutVars>
      </dgm:prSet>
      <dgm:spPr/>
    </dgm:pt>
    <dgm:pt modelId="{D52ED117-34B6-4A72-A3E3-6C49E910A89E}" type="pres">
      <dgm:prSet presAssocID="{64868160-DBC5-4EBA-96DC-7F04D6BDA423}" presName="pyramid" presStyleLbl="node1" presStyleIdx="0" presStyleCnt="1"/>
      <dgm:spPr/>
    </dgm:pt>
    <dgm:pt modelId="{92D5AB2A-79D4-4E4A-BE04-0ECD68BEEC0C}" type="pres">
      <dgm:prSet presAssocID="{64868160-DBC5-4EBA-96DC-7F04D6BDA423}" presName="theList" presStyleCnt="0"/>
      <dgm:spPr/>
    </dgm:pt>
    <dgm:pt modelId="{F0EEA29B-EC0E-42D6-8E2F-5A757AA76524}" type="pres">
      <dgm:prSet presAssocID="{5CF06BBC-07C8-4D61-BEC3-3045B8EC1A70}" presName="aNode" presStyleLbl="fgAcc1" presStyleIdx="0" presStyleCnt="7" custScaleX="138511">
        <dgm:presLayoutVars>
          <dgm:bulletEnabled val="1"/>
        </dgm:presLayoutVars>
      </dgm:prSet>
      <dgm:spPr/>
      <dgm:t>
        <a:bodyPr/>
        <a:lstStyle/>
        <a:p>
          <a:endParaRPr lang="en-US"/>
        </a:p>
      </dgm:t>
    </dgm:pt>
    <dgm:pt modelId="{42DCCE3D-77FF-490F-BE8E-432FAF332DFD}" type="pres">
      <dgm:prSet presAssocID="{5CF06BBC-07C8-4D61-BEC3-3045B8EC1A70}" presName="aSpace" presStyleCnt="0"/>
      <dgm:spPr/>
    </dgm:pt>
    <dgm:pt modelId="{7FBF40A6-1F10-4F39-8457-41A032287888}" type="pres">
      <dgm:prSet presAssocID="{8C4C83F6-5BF2-4EBB-9A8A-D3B2CEAF0429}" presName="aNode" presStyleLbl="fgAcc1" presStyleIdx="1" presStyleCnt="7" custScaleX="138617">
        <dgm:presLayoutVars>
          <dgm:bulletEnabled val="1"/>
        </dgm:presLayoutVars>
      </dgm:prSet>
      <dgm:spPr/>
      <dgm:t>
        <a:bodyPr/>
        <a:lstStyle/>
        <a:p>
          <a:endParaRPr lang="en-US"/>
        </a:p>
      </dgm:t>
    </dgm:pt>
    <dgm:pt modelId="{8CAB2FE4-D3D4-4AF3-9B7E-0757F0BF9457}" type="pres">
      <dgm:prSet presAssocID="{8C4C83F6-5BF2-4EBB-9A8A-D3B2CEAF0429}" presName="aSpace" presStyleCnt="0"/>
      <dgm:spPr/>
    </dgm:pt>
    <dgm:pt modelId="{EB4580E7-A56F-4120-9418-F989B5FF57EB}" type="pres">
      <dgm:prSet presAssocID="{AFA9CA0D-6EB1-4E43-BBBE-A32BFABD3255}" presName="aNode" presStyleLbl="fgAcc1" presStyleIdx="2" presStyleCnt="7" custScaleX="138670">
        <dgm:presLayoutVars>
          <dgm:bulletEnabled val="1"/>
        </dgm:presLayoutVars>
      </dgm:prSet>
      <dgm:spPr/>
      <dgm:t>
        <a:bodyPr/>
        <a:lstStyle/>
        <a:p>
          <a:endParaRPr lang="en-US"/>
        </a:p>
      </dgm:t>
    </dgm:pt>
    <dgm:pt modelId="{89D8E054-92C1-407F-9FF0-81C3C3123425}" type="pres">
      <dgm:prSet presAssocID="{AFA9CA0D-6EB1-4E43-BBBE-A32BFABD3255}" presName="aSpace" presStyleCnt="0"/>
      <dgm:spPr/>
    </dgm:pt>
    <dgm:pt modelId="{6D53FB94-8826-4A6E-AFFF-F0EEE6882FFB}" type="pres">
      <dgm:prSet presAssocID="{1504B438-E82D-453E-A07B-2D966418E7C2}" presName="aNode" presStyleLbl="fgAcc1" presStyleIdx="3" presStyleCnt="7" custScaleX="138697">
        <dgm:presLayoutVars>
          <dgm:bulletEnabled val="1"/>
        </dgm:presLayoutVars>
      </dgm:prSet>
      <dgm:spPr/>
      <dgm:t>
        <a:bodyPr/>
        <a:lstStyle/>
        <a:p>
          <a:endParaRPr lang="en-US"/>
        </a:p>
      </dgm:t>
    </dgm:pt>
    <dgm:pt modelId="{8F811115-F50C-4B6F-BB67-F43D3663B6C7}" type="pres">
      <dgm:prSet presAssocID="{1504B438-E82D-453E-A07B-2D966418E7C2}" presName="aSpace" presStyleCnt="0"/>
      <dgm:spPr/>
    </dgm:pt>
    <dgm:pt modelId="{2194D726-794D-4A50-8C92-8FE438FB4369}" type="pres">
      <dgm:prSet presAssocID="{4A7AAB8E-E654-422C-8621-3A2CFB7F2E9D}" presName="aNode" presStyleLbl="fgAcc1" presStyleIdx="4" presStyleCnt="7" custScaleX="138710">
        <dgm:presLayoutVars>
          <dgm:bulletEnabled val="1"/>
        </dgm:presLayoutVars>
      </dgm:prSet>
      <dgm:spPr/>
      <dgm:t>
        <a:bodyPr/>
        <a:lstStyle/>
        <a:p>
          <a:endParaRPr lang="en-US"/>
        </a:p>
      </dgm:t>
    </dgm:pt>
    <dgm:pt modelId="{075CB7BF-D952-4F94-9D3A-B919A8B7648C}" type="pres">
      <dgm:prSet presAssocID="{4A7AAB8E-E654-422C-8621-3A2CFB7F2E9D}" presName="aSpace" presStyleCnt="0"/>
      <dgm:spPr/>
    </dgm:pt>
    <dgm:pt modelId="{EA3A2A18-1DAE-4182-AD6F-29263FEF4866}" type="pres">
      <dgm:prSet presAssocID="{0E9D65DC-8F66-4EFC-BE4C-AA13A665EBF7}" presName="aNode" presStyleLbl="fgAcc1" presStyleIdx="5" presStyleCnt="7" custScaleX="138717">
        <dgm:presLayoutVars>
          <dgm:bulletEnabled val="1"/>
        </dgm:presLayoutVars>
      </dgm:prSet>
      <dgm:spPr/>
      <dgm:t>
        <a:bodyPr/>
        <a:lstStyle/>
        <a:p>
          <a:endParaRPr lang="en-US"/>
        </a:p>
      </dgm:t>
    </dgm:pt>
    <dgm:pt modelId="{59F8DD33-69F9-43C6-BDA9-1DE16D5E37C8}" type="pres">
      <dgm:prSet presAssocID="{0E9D65DC-8F66-4EFC-BE4C-AA13A665EBF7}" presName="aSpace" presStyleCnt="0"/>
      <dgm:spPr/>
    </dgm:pt>
    <dgm:pt modelId="{ADA937DF-65A9-4A56-A480-18B9DF83E9BD}" type="pres">
      <dgm:prSet presAssocID="{0AA7D1DC-C457-4897-81DF-F81C4FE7E7D9}" presName="aNode" presStyleLbl="fgAcc1" presStyleIdx="6" presStyleCnt="7" custScaleX="138720">
        <dgm:presLayoutVars>
          <dgm:bulletEnabled val="1"/>
        </dgm:presLayoutVars>
      </dgm:prSet>
      <dgm:spPr/>
      <dgm:t>
        <a:bodyPr/>
        <a:lstStyle/>
        <a:p>
          <a:endParaRPr lang="en-US"/>
        </a:p>
      </dgm:t>
    </dgm:pt>
    <dgm:pt modelId="{7559A713-527B-4E2D-84ED-AF02F5FE15F7}" type="pres">
      <dgm:prSet presAssocID="{0AA7D1DC-C457-4897-81DF-F81C4FE7E7D9}" presName="aSpace" presStyleCnt="0"/>
      <dgm:spPr/>
    </dgm:pt>
  </dgm:ptLst>
  <dgm:cxnLst>
    <dgm:cxn modelId="{1ED0D97D-8F88-441B-B37E-22924CB196D2}" srcId="{64868160-DBC5-4EBA-96DC-7F04D6BDA423}" destId="{4A7AAB8E-E654-422C-8621-3A2CFB7F2E9D}" srcOrd="4" destOrd="0" parTransId="{D35B5B99-35F2-43F3-927F-1825F45E0874}" sibTransId="{8323D3CA-7720-4BD1-909B-52D60E156B99}"/>
    <dgm:cxn modelId="{45E79893-DE46-44BD-B1E8-EAE8FA810859}" srcId="{64868160-DBC5-4EBA-96DC-7F04D6BDA423}" destId="{8C4C83F6-5BF2-4EBB-9A8A-D3B2CEAF0429}" srcOrd="1" destOrd="0" parTransId="{184E4E38-F32F-4D22-A6FD-92812F345CC8}" sibTransId="{228A64DF-9D4E-4770-8C9E-FF49FBD2FF1F}"/>
    <dgm:cxn modelId="{120F8903-8DEC-4975-9380-BFDF661C5F46}" srcId="{64868160-DBC5-4EBA-96DC-7F04D6BDA423}" destId="{1504B438-E82D-453E-A07B-2D966418E7C2}" srcOrd="3" destOrd="0" parTransId="{0CB448AB-3C4A-4302-A514-8869EB4AAB79}" sibTransId="{F6A86FB5-1820-44F7-A249-EA8BB8CB361C}"/>
    <dgm:cxn modelId="{EA1019E8-669E-489A-910F-1A87D9EB7F0D}" srcId="{64868160-DBC5-4EBA-96DC-7F04D6BDA423}" destId="{5CF06BBC-07C8-4D61-BEC3-3045B8EC1A70}" srcOrd="0" destOrd="0" parTransId="{3431BEFC-79A4-451C-8D1F-43A3EA873C12}" sibTransId="{F255F60A-4247-46DB-AAC5-A5A4A6246112}"/>
    <dgm:cxn modelId="{EDF9246B-1E99-45A1-AC2B-A8D6E8C5AD62}" srcId="{64868160-DBC5-4EBA-96DC-7F04D6BDA423}" destId="{AFA9CA0D-6EB1-4E43-BBBE-A32BFABD3255}" srcOrd="2" destOrd="0" parTransId="{53AEC012-7C35-4D15-9CE5-7C5EACE16720}" sibTransId="{9E8145B2-7431-4A3F-A395-2C947FD3A6D7}"/>
    <dgm:cxn modelId="{724C1CBB-9023-4491-B7B0-C0BD0488582B}" type="presOf" srcId="{0AA7D1DC-C457-4897-81DF-F81C4FE7E7D9}" destId="{ADA937DF-65A9-4A56-A480-18B9DF83E9BD}" srcOrd="0" destOrd="0" presId="urn:microsoft.com/office/officeart/2005/8/layout/pyramid2"/>
    <dgm:cxn modelId="{5FB6814B-9B25-4B3A-82A8-71013A026488}" type="presOf" srcId="{8C4C83F6-5BF2-4EBB-9A8A-D3B2CEAF0429}" destId="{7FBF40A6-1F10-4F39-8457-41A032287888}" srcOrd="0" destOrd="0" presId="urn:microsoft.com/office/officeart/2005/8/layout/pyramid2"/>
    <dgm:cxn modelId="{55E745C9-CC6B-42CD-BAE1-316D0352AED0}" type="presOf" srcId="{AFA9CA0D-6EB1-4E43-BBBE-A32BFABD3255}" destId="{EB4580E7-A56F-4120-9418-F989B5FF57EB}" srcOrd="0" destOrd="0" presId="urn:microsoft.com/office/officeart/2005/8/layout/pyramid2"/>
    <dgm:cxn modelId="{83F7E21B-DE80-44CD-AC11-DD9B363F9005}" type="presOf" srcId="{4A7AAB8E-E654-422C-8621-3A2CFB7F2E9D}" destId="{2194D726-794D-4A50-8C92-8FE438FB4369}" srcOrd="0" destOrd="0" presId="urn:microsoft.com/office/officeart/2005/8/layout/pyramid2"/>
    <dgm:cxn modelId="{E7F59535-0180-4680-AEA7-15A28B167EE7}" type="presOf" srcId="{5CF06BBC-07C8-4D61-BEC3-3045B8EC1A70}" destId="{F0EEA29B-EC0E-42D6-8E2F-5A757AA76524}" srcOrd="0" destOrd="0" presId="urn:microsoft.com/office/officeart/2005/8/layout/pyramid2"/>
    <dgm:cxn modelId="{A8998E29-1DB9-490D-A9A3-E985C14C7606}" srcId="{64868160-DBC5-4EBA-96DC-7F04D6BDA423}" destId="{0E9D65DC-8F66-4EFC-BE4C-AA13A665EBF7}" srcOrd="5" destOrd="0" parTransId="{25DBB5A9-40D2-4399-B893-DC2FF42DD1CB}" sibTransId="{4CEB5D9A-0222-485E-9BF9-C012BE8105FB}"/>
    <dgm:cxn modelId="{F21FD517-3740-4595-9594-4AEE7120E20C}" type="presOf" srcId="{1504B438-E82D-453E-A07B-2D966418E7C2}" destId="{6D53FB94-8826-4A6E-AFFF-F0EEE6882FFB}" srcOrd="0" destOrd="0" presId="urn:microsoft.com/office/officeart/2005/8/layout/pyramid2"/>
    <dgm:cxn modelId="{EED67729-57B5-4149-B5A0-741FFE46B865}" srcId="{64868160-DBC5-4EBA-96DC-7F04D6BDA423}" destId="{0AA7D1DC-C457-4897-81DF-F81C4FE7E7D9}" srcOrd="6" destOrd="0" parTransId="{E9186807-72EE-46DD-AA3F-8ED563EFE00A}" sibTransId="{5B0641C5-4019-4B52-B250-8CD67C313421}"/>
    <dgm:cxn modelId="{58F336E8-A255-45E5-BEB1-BDE113B906B2}" type="presOf" srcId="{64868160-DBC5-4EBA-96DC-7F04D6BDA423}" destId="{30718F21-10EA-454B-9F90-8429DD1C3AA5}" srcOrd="0" destOrd="0" presId="urn:microsoft.com/office/officeart/2005/8/layout/pyramid2"/>
    <dgm:cxn modelId="{B0A7B07C-ABB4-4C9B-B0CF-D34F3DFB9DC5}" type="presOf" srcId="{0E9D65DC-8F66-4EFC-BE4C-AA13A665EBF7}" destId="{EA3A2A18-1DAE-4182-AD6F-29263FEF4866}" srcOrd="0" destOrd="0" presId="urn:microsoft.com/office/officeart/2005/8/layout/pyramid2"/>
    <dgm:cxn modelId="{36C11C03-5D2E-4401-AAA4-1546157D2BA9}" type="presParOf" srcId="{30718F21-10EA-454B-9F90-8429DD1C3AA5}" destId="{D52ED117-34B6-4A72-A3E3-6C49E910A89E}" srcOrd="0" destOrd="0" presId="urn:microsoft.com/office/officeart/2005/8/layout/pyramid2"/>
    <dgm:cxn modelId="{C3D79A2D-5E77-4A1A-86C1-15EA44DA005E}" type="presParOf" srcId="{30718F21-10EA-454B-9F90-8429DD1C3AA5}" destId="{92D5AB2A-79D4-4E4A-BE04-0ECD68BEEC0C}" srcOrd="1" destOrd="0" presId="urn:microsoft.com/office/officeart/2005/8/layout/pyramid2"/>
    <dgm:cxn modelId="{0AB72A53-F047-4785-A273-C91F78F92B32}" type="presParOf" srcId="{92D5AB2A-79D4-4E4A-BE04-0ECD68BEEC0C}" destId="{F0EEA29B-EC0E-42D6-8E2F-5A757AA76524}" srcOrd="0" destOrd="0" presId="urn:microsoft.com/office/officeart/2005/8/layout/pyramid2"/>
    <dgm:cxn modelId="{23D3656D-5477-4E05-9707-714DA2DD7C55}" type="presParOf" srcId="{92D5AB2A-79D4-4E4A-BE04-0ECD68BEEC0C}" destId="{42DCCE3D-77FF-490F-BE8E-432FAF332DFD}" srcOrd="1" destOrd="0" presId="urn:microsoft.com/office/officeart/2005/8/layout/pyramid2"/>
    <dgm:cxn modelId="{43F71003-642A-41F2-AC34-10702C2D5324}" type="presParOf" srcId="{92D5AB2A-79D4-4E4A-BE04-0ECD68BEEC0C}" destId="{7FBF40A6-1F10-4F39-8457-41A032287888}" srcOrd="2" destOrd="0" presId="urn:microsoft.com/office/officeart/2005/8/layout/pyramid2"/>
    <dgm:cxn modelId="{738F336C-FA90-4E7E-A030-F766F094BCE0}" type="presParOf" srcId="{92D5AB2A-79D4-4E4A-BE04-0ECD68BEEC0C}" destId="{8CAB2FE4-D3D4-4AF3-9B7E-0757F0BF9457}" srcOrd="3" destOrd="0" presId="urn:microsoft.com/office/officeart/2005/8/layout/pyramid2"/>
    <dgm:cxn modelId="{92F7AC08-34AB-4814-AC6C-07B3A5681A74}" type="presParOf" srcId="{92D5AB2A-79D4-4E4A-BE04-0ECD68BEEC0C}" destId="{EB4580E7-A56F-4120-9418-F989B5FF57EB}" srcOrd="4" destOrd="0" presId="urn:microsoft.com/office/officeart/2005/8/layout/pyramid2"/>
    <dgm:cxn modelId="{9A975FD4-5B56-48A7-8DEE-8D5878CB5162}" type="presParOf" srcId="{92D5AB2A-79D4-4E4A-BE04-0ECD68BEEC0C}" destId="{89D8E054-92C1-407F-9FF0-81C3C3123425}" srcOrd="5" destOrd="0" presId="urn:microsoft.com/office/officeart/2005/8/layout/pyramid2"/>
    <dgm:cxn modelId="{5CCE3257-ADA6-4FB8-B25E-D7BC19050CA2}" type="presParOf" srcId="{92D5AB2A-79D4-4E4A-BE04-0ECD68BEEC0C}" destId="{6D53FB94-8826-4A6E-AFFF-F0EEE6882FFB}" srcOrd="6" destOrd="0" presId="urn:microsoft.com/office/officeart/2005/8/layout/pyramid2"/>
    <dgm:cxn modelId="{0C5697DD-20FE-468D-B8DD-0A72C1561A85}" type="presParOf" srcId="{92D5AB2A-79D4-4E4A-BE04-0ECD68BEEC0C}" destId="{8F811115-F50C-4B6F-BB67-F43D3663B6C7}" srcOrd="7" destOrd="0" presId="urn:microsoft.com/office/officeart/2005/8/layout/pyramid2"/>
    <dgm:cxn modelId="{446D7E7F-E106-4784-931E-411AEAA30DED}" type="presParOf" srcId="{92D5AB2A-79D4-4E4A-BE04-0ECD68BEEC0C}" destId="{2194D726-794D-4A50-8C92-8FE438FB4369}" srcOrd="8" destOrd="0" presId="urn:microsoft.com/office/officeart/2005/8/layout/pyramid2"/>
    <dgm:cxn modelId="{858F3C0F-B880-4B1A-8DF4-F615413D1552}" type="presParOf" srcId="{92D5AB2A-79D4-4E4A-BE04-0ECD68BEEC0C}" destId="{075CB7BF-D952-4F94-9D3A-B919A8B7648C}" srcOrd="9" destOrd="0" presId="urn:microsoft.com/office/officeart/2005/8/layout/pyramid2"/>
    <dgm:cxn modelId="{9EC9F857-35AD-4DD9-830C-F8AE031AE5DE}" type="presParOf" srcId="{92D5AB2A-79D4-4E4A-BE04-0ECD68BEEC0C}" destId="{EA3A2A18-1DAE-4182-AD6F-29263FEF4866}" srcOrd="10" destOrd="0" presId="urn:microsoft.com/office/officeart/2005/8/layout/pyramid2"/>
    <dgm:cxn modelId="{F2BB92AC-B053-4C71-9DE7-72C0BAD5DB13}" type="presParOf" srcId="{92D5AB2A-79D4-4E4A-BE04-0ECD68BEEC0C}" destId="{59F8DD33-69F9-43C6-BDA9-1DE16D5E37C8}" srcOrd="11" destOrd="0" presId="urn:microsoft.com/office/officeart/2005/8/layout/pyramid2"/>
    <dgm:cxn modelId="{717B674D-E67E-429F-BF83-1E464769F36D}" type="presParOf" srcId="{92D5AB2A-79D4-4E4A-BE04-0ECD68BEEC0C}" destId="{ADA937DF-65A9-4A56-A480-18B9DF83E9BD}" srcOrd="12" destOrd="0" presId="urn:microsoft.com/office/officeart/2005/8/layout/pyramid2"/>
    <dgm:cxn modelId="{494B9000-6B1B-4C8F-86C6-3A6746A716AB}" type="presParOf" srcId="{92D5AB2A-79D4-4E4A-BE04-0ECD68BEEC0C}" destId="{7559A713-527B-4E2D-84ED-AF02F5FE15F7}" srcOrd="13"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C849F6A-9991-4779-82FD-76E3057E1C3D}" type="doc">
      <dgm:prSet loTypeId="urn:microsoft.com/office/officeart/2005/8/layout/pyramid2" loCatId="pyramid" qsTypeId="urn:microsoft.com/office/officeart/2005/8/quickstyle/simple1" qsCatId="simple" csTypeId="urn:microsoft.com/office/officeart/2005/8/colors/accent1_2" csCatId="accent1" phldr="1"/>
      <dgm:spPr/>
    </dgm:pt>
    <dgm:pt modelId="{2CD74544-B5A4-4852-97E7-B45ED01E4840}">
      <dgm:prSet phldrT="[Text]" custT="1"/>
      <dgm:spPr/>
      <dgm:t>
        <a:bodyPr/>
        <a:lstStyle/>
        <a:p>
          <a:r>
            <a:rPr lang="en-US" sz="2400" dirty="0" smtClean="0"/>
            <a:t>Collection development skills</a:t>
          </a:r>
          <a:endParaRPr lang="en-US" sz="2400" dirty="0"/>
        </a:p>
      </dgm:t>
    </dgm:pt>
    <dgm:pt modelId="{637DE1B6-D95C-4F4C-9C97-965AF8A55172}" type="parTrans" cxnId="{588F9C1C-0680-4585-A11D-F98BDC116FA7}">
      <dgm:prSet/>
      <dgm:spPr/>
      <dgm:t>
        <a:bodyPr/>
        <a:lstStyle/>
        <a:p>
          <a:endParaRPr lang="en-US" sz="2000"/>
        </a:p>
      </dgm:t>
    </dgm:pt>
    <dgm:pt modelId="{1F5F0D75-9F93-41D6-876E-46A59D17D591}" type="sibTrans" cxnId="{588F9C1C-0680-4585-A11D-F98BDC116FA7}">
      <dgm:prSet/>
      <dgm:spPr/>
      <dgm:t>
        <a:bodyPr/>
        <a:lstStyle/>
        <a:p>
          <a:endParaRPr lang="en-US" sz="2000"/>
        </a:p>
      </dgm:t>
    </dgm:pt>
    <dgm:pt modelId="{FFD6CE79-D832-499C-BDD9-F2025C4FACAA}">
      <dgm:prSet custT="1"/>
      <dgm:spPr/>
      <dgm:t>
        <a:bodyPr/>
        <a:lstStyle/>
        <a:p>
          <a:r>
            <a:rPr lang="en-US" sz="2400" smtClean="0"/>
            <a:t>Collection processing skills, and </a:t>
          </a:r>
          <a:endParaRPr lang="en-US" sz="2400" dirty="0" smtClean="0"/>
        </a:p>
      </dgm:t>
    </dgm:pt>
    <dgm:pt modelId="{0CFD50A9-5022-4D5D-8076-1CC420F2E984}" type="parTrans" cxnId="{870025D6-BFD9-494F-9043-ED23DE58D659}">
      <dgm:prSet/>
      <dgm:spPr/>
      <dgm:t>
        <a:bodyPr/>
        <a:lstStyle/>
        <a:p>
          <a:endParaRPr lang="en-US" sz="2000"/>
        </a:p>
      </dgm:t>
    </dgm:pt>
    <dgm:pt modelId="{CF62096F-17E0-4BFF-A869-099A9B1B13F2}" type="sibTrans" cxnId="{870025D6-BFD9-494F-9043-ED23DE58D659}">
      <dgm:prSet/>
      <dgm:spPr/>
      <dgm:t>
        <a:bodyPr/>
        <a:lstStyle/>
        <a:p>
          <a:endParaRPr lang="en-US" sz="2000"/>
        </a:p>
      </dgm:t>
    </dgm:pt>
    <dgm:pt modelId="{EE848094-FF5C-42F4-BF59-AC3D7F9995EE}">
      <dgm:prSet custT="1"/>
      <dgm:spPr/>
      <dgm:t>
        <a:bodyPr/>
        <a:lstStyle/>
        <a:p>
          <a:r>
            <a:rPr lang="en-US" sz="2400" smtClean="0">
              <a:latin typeface="+mj-lt"/>
            </a:rPr>
            <a:t>User orientation skills.</a:t>
          </a:r>
          <a:endParaRPr lang="en-US" sz="2400" dirty="0">
            <a:latin typeface="+mj-lt"/>
          </a:endParaRPr>
        </a:p>
      </dgm:t>
    </dgm:pt>
    <dgm:pt modelId="{DD14BE01-5221-405C-8923-B060A81FE9EE}" type="parTrans" cxnId="{DFF9615A-67E1-4E31-8D33-ECACE3C39182}">
      <dgm:prSet/>
      <dgm:spPr/>
      <dgm:t>
        <a:bodyPr/>
        <a:lstStyle/>
        <a:p>
          <a:endParaRPr lang="en-US" sz="2000"/>
        </a:p>
      </dgm:t>
    </dgm:pt>
    <dgm:pt modelId="{BE128BB7-E2F9-4A3F-A295-BF38B7EAA9E7}" type="sibTrans" cxnId="{DFF9615A-67E1-4E31-8D33-ECACE3C39182}">
      <dgm:prSet/>
      <dgm:spPr/>
      <dgm:t>
        <a:bodyPr/>
        <a:lstStyle/>
        <a:p>
          <a:endParaRPr lang="en-US" sz="2000"/>
        </a:p>
      </dgm:t>
    </dgm:pt>
    <dgm:pt modelId="{01B1F628-A9EB-439B-B0E4-007953AD6F8D}" type="pres">
      <dgm:prSet presAssocID="{FC849F6A-9991-4779-82FD-76E3057E1C3D}" presName="compositeShape" presStyleCnt="0">
        <dgm:presLayoutVars>
          <dgm:dir/>
          <dgm:resizeHandles/>
        </dgm:presLayoutVars>
      </dgm:prSet>
      <dgm:spPr/>
    </dgm:pt>
    <dgm:pt modelId="{D485A193-4197-4A3D-9602-F801F73012FF}" type="pres">
      <dgm:prSet presAssocID="{FC849F6A-9991-4779-82FD-76E3057E1C3D}" presName="pyramid" presStyleLbl="node1" presStyleIdx="0" presStyleCnt="1"/>
      <dgm:spPr/>
    </dgm:pt>
    <dgm:pt modelId="{BA9EDBC5-6FEE-4441-BA7F-3B0F0F9E0317}" type="pres">
      <dgm:prSet presAssocID="{FC849F6A-9991-4779-82FD-76E3057E1C3D}" presName="theList" presStyleCnt="0"/>
      <dgm:spPr/>
    </dgm:pt>
    <dgm:pt modelId="{B2C88FB7-6325-402F-B605-A174595AFD2C}" type="pres">
      <dgm:prSet presAssocID="{2CD74544-B5A4-4852-97E7-B45ED01E4840}" presName="aNode" presStyleLbl="fgAcc1" presStyleIdx="0" presStyleCnt="3" custScaleX="156716">
        <dgm:presLayoutVars>
          <dgm:bulletEnabled val="1"/>
        </dgm:presLayoutVars>
      </dgm:prSet>
      <dgm:spPr/>
      <dgm:t>
        <a:bodyPr/>
        <a:lstStyle/>
        <a:p>
          <a:endParaRPr lang="en-US"/>
        </a:p>
      </dgm:t>
    </dgm:pt>
    <dgm:pt modelId="{7053FC71-42F3-47C0-92B1-322905B74EAE}" type="pres">
      <dgm:prSet presAssocID="{2CD74544-B5A4-4852-97E7-B45ED01E4840}" presName="aSpace" presStyleCnt="0"/>
      <dgm:spPr/>
    </dgm:pt>
    <dgm:pt modelId="{DBB10554-7BC5-448F-A699-E3DADCB6B464}" type="pres">
      <dgm:prSet presAssocID="{FFD6CE79-D832-499C-BDD9-F2025C4FACAA}" presName="aNode" presStyleLbl="fgAcc1" presStyleIdx="1" presStyleCnt="3" custScaleX="158014">
        <dgm:presLayoutVars>
          <dgm:bulletEnabled val="1"/>
        </dgm:presLayoutVars>
      </dgm:prSet>
      <dgm:spPr/>
      <dgm:t>
        <a:bodyPr/>
        <a:lstStyle/>
        <a:p>
          <a:endParaRPr lang="en-US"/>
        </a:p>
      </dgm:t>
    </dgm:pt>
    <dgm:pt modelId="{BD194B24-5361-4A71-9FEC-97C8D7224A98}" type="pres">
      <dgm:prSet presAssocID="{FFD6CE79-D832-499C-BDD9-F2025C4FACAA}" presName="aSpace" presStyleCnt="0"/>
      <dgm:spPr/>
    </dgm:pt>
    <dgm:pt modelId="{580E3D1C-A22B-4240-B5A4-BF3D534B0B04}" type="pres">
      <dgm:prSet presAssocID="{EE848094-FF5C-42F4-BF59-AC3D7F9995EE}" presName="aNode" presStyleLbl="fgAcc1" presStyleIdx="2" presStyleCnt="3" custScaleX="160198">
        <dgm:presLayoutVars>
          <dgm:bulletEnabled val="1"/>
        </dgm:presLayoutVars>
      </dgm:prSet>
      <dgm:spPr/>
      <dgm:t>
        <a:bodyPr/>
        <a:lstStyle/>
        <a:p>
          <a:endParaRPr lang="en-US"/>
        </a:p>
      </dgm:t>
    </dgm:pt>
    <dgm:pt modelId="{2A89F59A-7CEE-428C-8331-C95D13FDDCC7}" type="pres">
      <dgm:prSet presAssocID="{EE848094-FF5C-42F4-BF59-AC3D7F9995EE}" presName="aSpace" presStyleCnt="0"/>
      <dgm:spPr/>
    </dgm:pt>
  </dgm:ptLst>
  <dgm:cxnLst>
    <dgm:cxn modelId="{0714A539-A963-49E2-BA5F-17CFCE8F36A3}" type="presOf" srcId="{2CD74544-B5A4-4852-97E7-B45ED01E4840}" destId="{B2C88FB7-6325-402F-B605-A174595AFD2C}" srcOrd="0" destOrd="0" presId="urn:microsoft.com/office/officeart/2005/8/layout/pyramid2"/>
    <dgm:cxn modelId="{214FB5E5-C933-41EE-8085-9B0A3BDE0A02}" type="presOf" srcId="{FFD6CE79-D832-499C-BDD9-F2025C4FACAA}" destId="{DBB10554-7BC5-448F-A699-E3DADCB6B464}" srcOrd="0" destOrd="0" presId="urn:microsoft.com/office/officeart/2005/8/layout/pyramid2"/>
    <dgm:cxn modelId="{870025D6-BFD9-494F-9043-ED23DE58D659}" srcId="{FC849F6A-9991-4779-82FD-76E3057E1C3D}" destId="{FFD6CE79-D832-499C-BDD9-F2025C4FACAA}" srcOrd="1" destOrd="0" parTransId="{0CFD50A9-5022-4D5D-8076-1CC420F2E984}" sibTransId="{CF62096F-17E0-4BFF-A869-099A9B1B13F2}"/>
    <dgm:cxn modelId="{93B85899-54A0-48CC-9958-BD07022B2799}" type="presOf" srcId="{EE848094-FF5C-42F4-BF59-AC3D7F9995EE}" destId="{580E3D1C-A22B-4240-B5A4-BF3D534B0B04}" srcOrd="0" destOrd="0" presId="urn:microsoft.com/office/officeart/2005/8/layout/pyramid2"/>
    <dgm:cxn modelId="{DFF9615A-67E1-4E31-8D33-ECACE3C39182}" srcId="{FC849F6A-9991-4779-82FD-76E3057E1C3D}" destId="{EE848094-FF5C-42F4-BF59-AC3D7F9995EE}" srcOrd="2" destOrd="0" parTransId="{DD14BE01-5221-405C-8923-B060A81FE9EE}" sibTransId="{BE128BB7-E2F9-4A3F-A295-BF38B7EAA9E7}"/>
    <dgm:cxn modelId="{588F9C1C-0680-4585-A11D-F98BDC116FA7}" srcId="{FC849F6A-9991-4779-82FD-76E3057E1C3D}" destId="{2CD74544-B5A4-4852-97E7-B45ED01E4840}" srcOrd="0" destOrd="0" parTransId="{637DE1B6-D95C-4F4C-9C97-965AF8A55172}" sibTransId="{1F5F0D75-9F93-41D6-876E-46A59D17D591}"/>
    <dgm:cxn modelId="{62CF4446-DD1A-424E-BE90-82F20EA7BC00}" type="presOf" srcId="{FC849F6A-9991-4779-82FD-76E3057E1C3D}" destId="{01B1F628-A9EB-439B-B0E4-007953AD6F8D}" srcOrd="0" destOrd="0" presId="urn:microsoft.com/office/officeart/2005/8/layout/pyramid2"/>
    <dgm:cxn modelId="{96CC9DEC-012F-43C2-BA59-E1ED7B841CA3}" type="presParOf" srcId="{01B1F628-A9EB-439B-B0E4-007953AD6F8D}" destId="{D485A193-4197-4A3D-9602-F801F73012FF}" srcOrd="0" destOrd="0" presId="urn:microsoft.com/office/officeart/2005/8/layout/pyramid2"/>
    <dgm:cxn modelId="{774F2B86-7C73-4C40-A6B9-85D30EF46660}" type="presParOf" srcId="{01B1F628-A9EB-439B-B0E4-007953AD6F8D}" destId="{BA9EDBC5-6FEE-4441-BA7F-3B0F0F9E0317}" srcOrd="1" destOrd="0" presId="urn:microsoft.com/office/officeart/2005/8/layout/pyramid2"/>
    <dgm:cxn modelId="{1F3EF608-BECB-43D5-938F-61203664306F}" type="presParOf" srcId="{BA9EDBC5-6FEE-4441-BA7F-3B0F0F9E0317}" destId="{B2C88FB7-6325-402F-B605-A174595AFD2C}" srcOrd="0" destOrd="0" presId="urn:microsoft.com/office/officeart/2005/8/layout/pyramid2"/>
    <dgm:cxn modelId="{6F2D7537-52A9-461A-90F2-F3B215E0E9F8}" type="presParOf" srcId="{BA9EDBC5-6FEE-4441-BA7F-3B0F0F9E0317}" destId="{7053FC71-42F3-47C0-92B1-322905B74EAE}" srcOrd="1" destOrd="0" presId="urn:microsoft.com/office/officeart/2005/8/layout/pyramid2"/>
    <dgm:cxn modelId="{103284D8-AB60-4231-AE54-7E8C8DDF544A}" type="presParOf" srcId="{BA9EDBC5-6FEE-4441-BA7F-3B0F0F9E0317}" destId="{DBB10554-7BC5-448F-A699-E3DADCB6B464}" srcOrd="2" destOrd="0" presId="urn:microsoft.com/office/officeart/2005/8/layout/pyramid2"/>
    <dgm:cxn modelId="{8A02225F-630A-4CE8-8224-2802BA49D3F3}" type="presParOf" srcId="{BA9EDBC5-6FEE-4441-BA7F-3B0F0F9E0317}" destId="{BD194B24-5361-4A71-9FEC-97C8D7224A98}" srcOrd="3" destOrd="0" presId="urn:microsoft.com/office/officeart/2005/8/layout/pyramid2"/>
    <dgm:cxn modelId="{4DA329A5-B0C7-4EEB-81F2-EBF673013F00}" type="presParOf" srcId="{BA9EDBC5-6FEE-4441-BA7F-3B0F0F9E0317}" destId="{580E3D1C-A22B-4240-B5A4-BF3D534B0B04}" srcOrd="4" destOrd="0" presId="urn:microsoft.com/office/officeart/2005/8/layout/pyramid2"/>
    <dgm:cxn modelId="{0CD4563A-0424-4485-AAD9-5C2C7111F89A}" type="presParOf" srcId="{BA9EDBC5-6FEE-4441-BA7F-3B0F0F9E0317}" destId="{2A89F59A-7CEE-428C-8331-C95D13FDDCC7}" srcOrd="5"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DC2178-89EE-4C52-BFAE-F3A3C92FB537}">
      <dsp:nvSpPr>
        <dsp:cNvPr id="0" name=""/>
        <dsp:cNvSpPr/>
      </dsp:nvSpPr>
      <dsp:spPr>
        <a:xfrm>
          <a:off x="918679" y="0"/>
          <a:ext cx="5146741" cy="5943600"/>
        </a:xfrm>
        <a:prstGeom prst="triangle">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A8DD9348-B2BA-459D-9F09-999DAC14683E}">
      <dsp:nvSpPr>
        <dsp:cNvPr id="0" name=""/>
        <dsp:cNvSpPr/>
      </dsp:nvSpPr>
      <dsp:spPr>
        <a:xfrm>
          <a:off x="3622215" y="594940"/>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Adaptability skills,</a:t>
          </a:r>
          <a:endParaRPr lang="en-US" sz="2000" kern="1200" dirty="0">
            <a:latin typeface="+mj-lt"/>
          </a:endParaRPr>
        </a:p>
      </dsp:txBody>
      <dsp:txXfrm>
        <a:off x="3622215" y="594940"/>
        <a:ext cx="3863340" cy="301823"/>
      </dsp:txXfrm>
    </dsp:sp>
    <dsp:sp modelId="{E4C20598-0FB3-474E-B04C-44828E650130}">
      <dsp:nvSpPr>
        <dsp:cNvPr id="0" name=""/>
        <dsp:cNvSpPr/>
      </dsp:nvSpPr>
      <dsp:spPr>
        <a:xfrm>
          <a:off x="3622215" y="934491"/>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Analytical skills,</a:t>
          </a:r>
          <a:endParaRPr lang="en-US" sz="2000" kern="1200" dirty="0">
            <a:latin typeface="+mj-lt"/>
          </a:endParaRPr>
        </a:p>
      </dsp:txBody>
      <dsp:txXfrm>
        <a:off x="3622215" y="934491"/>
        <a:ext cx="3863340" cy="301823"/>
      </dsp:txXfrm>
    </dsp:sp>
    <dsp:sp modelId="{6F3F45B2-13C8-402D-B385-B29EA0559B4D}">
      <dsp:nvSpPr>
        <dsp:cNvPr id="0" name=""/>
        <dsp:cNvSpPr/>
      </dsp:nvSpPr>
      <dsp:spPr>
        <a:xfrm>
          <a:off x="3622215" y="1274043"/>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Assertiveness skills,</a:t>
          </a:r>
          <a:endParaRPr lang="en-US" sz="2000" kern="1200" dirty="0">
            <a:latin typeface="+mj-lt"/>
          </a:endParaRPr>
        </a:p>
      </dsp:txBody>
      <dsp:txXfrm>
        <a:off x="3622215" y="1274043"/>
        <a:ext cx="3863340" cy="301823"/>
      </dsp:txXfrm>
    </dsp:sp>
    <dsp:sp modelId="{65128CAD-3465-4541-937F-01D9046C51A4}">
      <dsp:nvSpPr>
        <dsp:cNvPr id="0" name=""/>
        <dsp:cNvSpPr/>
      </dsp:nvSpPr>
      <dsp:spPr>
        <a:xfrm>
          <a:off x="3622215" y="1613594"/>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Creativity skills,</a:t>
          </a:r>
          <a:endParaRPr lang="en-US" sz="2000" kern="1200" dirty="0">
            <a:latin typeface="+mj-lt"/>
          </a:endParaRPr>
        </a:p>
      </dsp:txBody>
      <dsp:txXfrm>
        <a:off x="3622215" y="1613594"/>
        <a:ext cx="3863340" cy="301823"/>
      </dsp:txXfrm>
    </dsp:sp>
    <dsp:sp modelId="{EAD3ECEB-149F-49E6-ABC2-62164DACF696}">
      <dsp:nvSpPr>
        <dsp:cNvPr id="0" name=""/>
        <dsp:cNvSpPr/>
      </dsp:nvSpPr>
      <dsp:spPr>
        <a:xfrm>
          <a:off x="3622215" y="1953145"/>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Communications skills,</a:t>
          </a:r>
          <a:endParaRPr lang="en-US" sz="2000" kern="1200" dirty="0">
            <a:latin typeface="+mj-lt"/>
          </a:endParaRPr>
        </a:p>
      </dsp:txBody>
      <dsp:txXfrm>
        <a:off x="3622215" y="1953145"/>
        <a:ext cx="3863340" cy="301823"/>
      </dsp:txXfrm>
    </dsp:sp>
    <dsp:sp modelId="{5B9E97DC-F824-4C22-8D5C-E23E2C16F616}">
      <dsp:nvSpPr>
        <dsp:cNvPr id="0" name=""/>
        <dsp:cNvSpPr/>
      </dsp:nvSpPr>
      <dsp:spPr>
        <a:xfrm>
          <a:off x="3622215" y="2292697"/>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Customer relationship skills,</a:t>
          </a:r>
          <a:endParaRPr lang="en-US" sz="2000" kern="1200" dirty="0">
            <a:latin typeface="+mj-lt"/>
          </a:endParaRPr>
        </a:p>
      </dsp:txBody>
      <dsp:txXfrm>
        <a:off x="3622215" y="2292697"/>
        <a:ext cx="3863340" cy="301823"/>
      </dsp:txXfrm>
    </dsp:sp>
    <dsp:sp modelId="{EE441B0C-5E2B-4405-971A-6229771270E3}">
      <dsp:nvSpPr>
        <dsp:cNvPr id="0" name=""/>
        <dsp:cNvSpPr/>
      </dsp:nvSpPr>
      <dsp:spPr>
        <a:xfrm>
          <a:off x="3622215" y="2632248"/>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Decision making skills,</a:t>
          </a:r>
          <a:endParaRPr lang="en-US" sz="2000" kern="1200" dirty="0">
            <a:latin typeface="+mj-lt"/>
          </a:endParaRPr>
        </a:p>
      </dsp:txBody>
      <dsp:txXfrm>
        <a:off x="3622215" y="2632248"/>
        <a:ext cx="3863340" cy="301823"/>
      </dsp:txXfrm>
    </dsp:sp>
    <dsp:sp modelId="{F225D314-2337-4019-A974-E90EB707E2C5}">
      <dsp:nvSpPr>
        <dsp:cNvPr id="0" name=""/>
        <dsp:cNvSpPr/>
      </dsp:nvSpPr>
      <dsp:spPr>
        <a:xfrm>
          <a:off x="3622215" y="2971800"/>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Flexibility skills,</a:t>
          </a:r>
          <a:endParaRPr lang="en-US" sz="2000" kern="1200" dirty="0">
            <a:latin typeface="+mj-lt"/>
          </a:endParaRPr>
        </a:p>
      </dsp:txBody>
      <dsp:txXfrm>
        <a:off x="3622215" y="2971800"/>
        <a:ext cx="3863340" cy="301823"/>
      </dsp:txXfrm>
    </dsp:sp>
    <dsp:sp modelId="{BFB602FC-3DE1-47A8-B2FF-C94CCC07618D}">
      <dsp:nvSpPr>
        <dsp:cNvPr id="0" name=""/>
        <dsp:cNvSpPr/>
      </dsp:nvSpPr>
      <dsp:spPr>
        <a:xfrm>
          <a:off x="3622215" y="3311351"/>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Innovation skills,</a:t>
          </a:r>
          <a:endParaRPr lang="en-US" sz="2000" kern="1200" dirty="0">
            <a:latin typeface="+mj-lt"/>
          </a:endParaRPr>
        </a:p>
      </dsp:txBody>
      <dsp:txXfrm>
        <a:off x="3622215" y="3311351"/>
        <a:ext cx="3863340" cy="301823"/>
      </dsp:txXfrm>
    </dsp:sp>
    <dsp:sp modelId="{6AC61366-7C09-4ADB-8A60-B12DFF299E71}">
      <dsp:nvSpPr>
        <dsp:cNvPr id="0" name=""/>
        <dsp:cNvSpPr/>
      </dsp:nvSpPr>
      <dsp:spPr>
        <a:xfrm>
          <a:off x="3622215" y="3650902"/>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Interpersonal skills,</a:t>
          </a:r>
          <a:endParaRPr lang="en-US" sz="2000" kern="1200" dirty="0">
            <a:latin typeface="+mj-lt"/>
          </a:endParaRPr>
        </a:p>
      </dsp:txBody>
      <dsp:txXfrm>
        <a:off x="3622215" y="3650902"/>
        <a:ext cx="3863340" cy="301823"/>
      </dsp:txXfrm>
    </dsp:sp>
    <dsp:sp modelId="{94DE2920-0255-4B3B-85C9-3A3A6004C793}">
      <dsp:nvSpPr>
        <dsp:cNvPr id="0" name=""/>
        <dsp:cNvSpPr/>
      </dsp:nvSpPr>
      <dsp:spPr>
        <a:xfrm>
          <a:off x="3622215" y="3990454"/>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Presentation skills,</a:t>
          </a:r>
          <a:endParaRPr lang="en-US" sz="2000" kern="1200" dirty="0">
            <a:latin typeface="+mj-lt"/>
          </a:endParaRPr>
        </a:p>
      </dsp:txBody>
      <dsp:txXfrm>
        <a:off x="3622215" y="3990454"/>
        <a:ext cx="3863340" cy="301823"/>
      </dsp:txXfrm>
    </dsp:sp>
    <dsp:sp modelId="{6FC2699B-3127-4B3B-87D9-A5E471387CD8}">
      <dsp:nvSpPr>
        <dsp:cNvPr id="0" name=""/>
        <dsp:cNvSpPr/>
      </dsp:nvSpPr>
      <dsp:spPr>
        <a:xfrm>
          <a:off x="3622215" y="4330005"/>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Problem solving skills,</a:t>
          </a:r>
          <a:endParaRPr lang="en-US" sz="2000" kern="1200" dirty="0">
            <a:latin typeface="+mj-lt"/>
          </a:endParaRPr>
        </a:p>
      </dsp:txBody>
      <dsp:txXfrm>
        <a:off x="3622215" y="4330005"/>
        <a:ext cx="3863340" cy="301823"/>
      </dsp:txXfrm>
    </dsp:sp>
    <dsp:sp modelId="{EDE9E3CD-0880-4C64-BBC7-17F5179F6EF1}">
      <dsp:nvSpPr>
        <dsp:cNvPr id="0" name=""/>
        <dsp:cNvSpPr/>
      </dsp:nvSpPr>
      <dsp:spPr>
        <a:xfrm>
          <a:off x="3622215" y="4669556"/>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Self-confidence skills and</a:t>
          </a:r>
          <a:endParaRPr lang="en-US" sz="2000" kern="1200" dirty="0">
            <a:latin typeface="+mj-lt"/>
          </a:endParaRPr>
        </a:p>
      </dsp:txBody>
      <dsp:txXfrm>
        <a:off x="3622215" y="4669556"/>
        <a:ext cx="3863340" cy="301823"/>
      </dsp:txXfrm>
    </dsp:sp>
    <dsp:sp modelId="{CA83AE36-337F-4528-A50E-C003E7F8F03A}">
      <dsp:nvSpPr>
        <dsp:cNvPr id="0" name=""/>
        <dsp:cNvSpPr/>
      </dsp:nvSpPr>
      <dsp:spPr>
        <a:xfrm>
          <a:off x="3622215" y="5009108"/>
          <a:ext cx="3863340" cy="301823"/>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latin typeface="+mj-lt"/>
            </a:rPr>
            <a:t>Service attitude skills</a:t>
          </a:r>
          <a:endParaRPr lang="en-US" sz="2000" kern="1200" dirty="0">
            <a:latin typeface="+mj-lt"/>
          </a:endParaRPr>
        </a:p>
      </dsp:txBody>
      <dsp:txXfrm>
        <a:off x="3622215" y="5009108"/>
        <a:ext cx="3863340" cy="30182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6D8043-FFDA-4CE2-B3D6-8B2DE37D4B18}">
      <dsp:nvSpPr>
        <dsp:cNvPr id="0" name=""/>
        <dsp:cNvSpPr/>
      </dsp:nvSpPr>
      <dsp:spPr>
        <a:xfrm>
          <a:off x="1110614" y="703624"/>
          <a:ext cx="6019800" cy="4612551"/>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66C4B7-CE8A-49E4-AEA8-3D69A73A7264}">
      <dsp:nvSpPr>
        <dsp:cNvPr id="0" name=""/>
        <dsp:cNvSpPr/>
      </dsp:nvSpPr>
      <dsp:spPr>
        <a:xfrm>
          <a:off x="4120515" y="603211"/>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Consumer management skills,</a:t>
          </a:r>
          <a:endParaRPr lang="en-US" sz="1800" kern="1200" dirty="0">
            <a:latin typeface="+mj-lt"/>
          </a:endParaRPr>
        </a:p>
      </dsp:txBody>
      <dsp:txXfrm>
        <a:off x="4120515" y="603211"/>
        <a:ext cx="3912870" cy="242790"/>
      </dsp:txXfrm>
    </dsp:sp>
    <dsp:sp modelId="{F87411D7-089F-45B4-A9D3-701FCB52A569}">
      <dsp:nvSpPr>
        <dsp:cNvPr id="0" name=""/>
        <dsp:cNvSpPr/>
      </dsp:nvSpPr>
      <dsp:spPr>
        <a:xfrm>
          <a:off x="4120515" y="876350"/>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Finance management skills,</a:t>
          </a:r>
          <a:endParaRPr lang="en-US" sz="1800" kern="1200" dirty="0">
            <a:latin typeface="+mj-lt"/>
          </a:endParaRPr>
        </a:p>
      </dsp:txBody>
      <dsp:txXfrm>
        <a:off x="4120515" y="876350"/>
        <a:ext cx="3912870" cy="242790"/>
      </dsp:txXfrm>
    </dsp:sp>
    <dsp:sp modelId="{AF9B2EA5-C909-4631-8911-23C0CEA9CDA8}">
      <dsp:nvSpPr>
        <dsp:cNvPr id="0" name=""/>
        <dsp:cNvSpPr/>
      </dsp:nvSpPr>
      <dsp:spPr>
        <a:xfrm>
          <a:off x="4120515" y="1149490"/>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Leadership skills,</a:t>
          </a:r>
          <a:endParaRPr lang="en-US" sz="1800" kern="1200" dirty="0">
            <a:latin typeface="+mj-lt"/>
          </a:endParaRPr>
        </a:p>
      </dsp:txBody>
      <dsp:txXfrm>
        <a:off x="4120515" y="1149490"/>
        <a:ext cx="3912870" cy="242790"/>
      </dsp:txXfrm>
    </dsp:sp>
    <dsp:sp modelId="{8642881D-1636-4E33-B0C7-EAE67E239300}">
      <dsp:nvSpPr>
        <dsp:cNvPr id="0" name=""/>
        <dsp:cNvSpPr/>
      </dsp:nvSpPr>
      <dsp:spPr>
        <a:xfrm>
          <a:off x="4120515" y="1422629"/>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Local and global thinking skills,</a:t>
          </a:r>
          <a:endParaRPr lang="en-US" sz="1800" kern="1200" dirty="0">
            <a:latin typeface="+mj-lt"/>
          </a:endParaRPr>
        </a:p>
      </dsp:txBody>
      <dsp:txXfrm>
        <a:off x="4120515" y="1422629"/>
        <a:ext cx="3912870" cy="242790"/>
      </dsp:txXfrm>
    </dsp:sp>
    <dsp:sp modelId="{76155366-4595-4F59-94F5-1D059F132ADF}">
      <dsp:nvSpPr>
        <dsp:cNvPr id="0" name=""/>
        <dsp:cNvSpPr/>
      </dsp:nvSpPr>
      <dsp:spPr>
        <a:xfrm>
          <a:off x="4120515" y="1695769"/>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Managing change skills,</a:t>
          </a:r>
          <a:endParaRPr lang="en-US" sz="1800" kern="1200" dirty="0">
            <a:latin typeface="+mj-lt"/>
          </a:endParaRPr>
        </a:p>
      </dsp:txBody>
      <dsp:txXfrm>
        <a:off x="4120515" y="1695769"/>
        <a:ext cx="3912870" cy="242790"/>
      </dsp:txXfrm>
    </dsp:sp>
    <dsp:sp modelId="{FC5F1EDC-BD08-47C6-8B93-82F573369C67}">
      <dsp:nvSpPr>
        <dsp:cNvPr id="0" name=""/>
        <dsp:cNvSpPr/>
      </dsp:nvSpPr>
      <dsp:spPr>
        <a:xfrm>
          <a:off x="4120515" y="1968909"/>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Marketing skills,</a:t>
          </a:r>
          <a:endParaRPr lang="en-US" sz="1800" kern="1200" dirty="0">
            <a:latin typeface="+mj-lt"/>
          </a:endParaRPr>
        </a:p>
      </dsp:txBody>
      <dsp:txXfrm>
        <a:off x="4120515" y="1968909"/>
        <a:ext cx="3912870" cy="242790"/>
      </dsp:txXfrm>
    </dsp:sp>
    <dsp:sp modelId="{766CC28A-EA01-4D64-AA36-09F3BD6B098F}">
      <dsp:nvSpPr>
        <dsp:cNvPr id="0" name=""/>
        <dsp:cNvSpPr/>
      </dsp:nvSpPr>
      <dsp:spPr>
        <a:xfrm>
          <a:off x="4120515" y="2242048"/>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Negotiation skills,</a:t>
          </a:r>
          <a:endParaRPr lang="en-US" sz="1800" kern="1200" dirty="0">
            <a:latin typeface="+mj-lt"/>
          </a:endParaRPr>
        </a:p>
      </dsp:txBody>
      <dsp:txXfrm>
        <a:off x="4120515" y="2242048"/>
        <a:ext cx="3912870" cy="242790"/>
      </dsp:txXfrm>
    </dsp:sp>
    <dsp:sp modelId="{AA94A5DA-9DEF-4F96-BE28-4192EEE5950D}">
      <dsp:nvSpPr>
        <dsp:cNvPr id="0" name=""/>
        <dsp:cNvSpPr/>
      </dsp:nvSpPr>
      <dsp:spPr>
        <a:xfrm>
          <a:off x="4120515" y="2515188"/>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People management skills,</a:t>
          </a:r>
          <a:endParaRPr lang="en-US" sz="1800" kern="1200" dirty="0">
            <a:latin typeface="+mj-lt"/>
          </a:endParaRPr>
        </a:p>
      </dsp:txBody>
      <dsp:txXfrm>
        <a:off x="4120515" y="2515188"/>
        <a:ext cx="3912870" cy="242790"/>
      </dsp:txXfrm>
    </dsp:sp>
    <dsp:sp modelId="{00FEF189-0ED4-40D5-A7A0-D21EF91A01DD}">
      <dsp:nvSpPr>
        <dsp:cNvPr id="0" name=""/>
        <dsp:cNvSpPr/>
      </dsp:nvSpPr>
      <dsp:spPr>
        <a:xfrm>
          <a:off x="4120515" y="2788327"/>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Planning and organization skills,</a:t>
          </a:r>
          <a:endParaRPr lang="en-US" sz="1800" kern="1200" dirty="0">
            <a:latin typeface="+mj-lt"/>
          </a:endParaRPr>
        </a:p>
      </dsp:txBody>
      <dsp:txXfrm>
        <a:off x="4120515" y="2788327"/>
        <a:ext cx="3912870" cy="242790"/>
      </dsp:txXfrm>
    </dsp:sp>
    <dsp:sp modelId="{082E2446-F823-41A6-8C12-9964CCDC82DE}">
      <dsp:nvSpPr>
        <dsp:cNvPr id="0" name=""/>
        <dsp:cNvSpPr/>
      </dsp:nvSpPr>
      <dsp:spPr>
        <a:xfrm>
          <a:off x="4120515" y="3061467"/>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Project management skills,</a:t>
          </a:r>
          <a:endParaRPr lang="en-US" sz="1800" kern="1200" dirty="0">
            <a:latin typeface="+mj-lt"/>
          </a:endParaRPr>
        </a:p>
      </dsp:txBody>
      <dsp:txXfrm>
        <a:off x="4120515" y="3061467"/>
        <a:ext cx="3912870" cy="242790"/>
      </dsp:txXfrm>
    </dsp:sp>
    <dsp:sp modelId="{C257B87D-DC3F-475D-B007-5E2300A81F9C}">
      <dsp:nvSpPr>
        <dsp:cNvPr id="0" name=""/>
        <dsp:cNvSpPr/>
      </dsp:nvSpPr>
      <dsp:spPr>
        <a:xfrm>
          <a:off x="4120515" y="3334607"/>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Resource management skills,</a:t>
          </a:r>
          <a:endParaRPr lang="en-US" sz="1800" kern="1200" dirty="0">
            <a:latin typeface="+mj-lt"/>
          </a:endParaRPr>
        </a:p>
      </dsp:txBody>
      <dsp:txXfrm>
        <a:off x="4120515" y="3334607"/>
        <a:ext cx="3912870" cy="242790"/>
      </dsp:txXfrm>
    </dsp:sp>
    <dsp:sp modelId="{0DE1F0A8-E576-455A-9AC8-044324A02FEA}">
      <dsp:nvSpPr>
        <dsp:cNvPr id="0" name=""/>
        <dsp:cNvSpPr/>
      </dsp:nvSpPr>
      <dsp:spPr>
        <a:xfrm>
          <a:off x="4120515" y="3607746"/>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Service orientation skills,</a:t>
          </a:r>
          <a:endParaRPr lang="en-US" sz="1800" kern="1200" dirty="0">
            <a:latin typeface="+mj-lt"/>
          </a:endParaRPr>
        </a:p>
      </dsp:txBody>
      <dsp:txXfrm>
        <a:off x="4120515" y="3607746"/>
        <a:ext cx="3912870" cy="242790"/>
      </dsp:txXfrm>
    </dsp:sp>
    <dsp:sp modelId="{AE9F28BF-062B-4BAE-8B10-939C2EAF0980}">
      <dsp:nvSpPr>
        <dsp:cNvPr id="0" name=""/>
        <dsp:cNvSpPr/>
      </dsp:nvSpPr>
      <dsp:spPr>
        <a:xfrm>
          <a:off x="4120515" y="3880886"/>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Stress management skills,</a:t>
          </a:r>
          <a:endParaRPr lang="en-US" sz="1800" kern="1200" dirty="0">
            <a:latin typeface="+mj-lt"/>
          </a:endParaRPr>
        </a:p>
      </dsp:txBody>
      <dsp:txXfrm>
        <a:off x="4120515" y="3880886"/>
        <a:ext cx="3912870" cy="242790"/>
      </dsp:txXfrm>
    </dsp:sp>
    <dsp:sp modelId="{95F53A8F-CC98-4D8E-BC91-A4AF234916FE}">
      <dsp:nvSpPr>
        <dsp:cNvPr id="0" name=""/>
        <dsp:cNvSpPr/>
      </dsp:nvSpPr>
      <dsp:spPr>
        <a:xfrm>
          <a:off x="4120515" y="4154025"/>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Team building skills,</a:t>
          </a:r>
          <a:endParaRPr lang="en-US" sz="1800" kern="1200" dirty="0">
            <a:latin typeface="+mj-lt"/>
          </a:endParaRPr>
        </a:p>
      </dsp:txBody>
      <dsp:txXfrm>
        <a:off x="4120515" y="4154025"/>
        <a:ext cx="3912870" cy="242790"/>
      </dsp:txXfrm>
    </dsp:sp>
    <dsp:sp modelId="{8BF63C81-DDA3-4218-ADF8-0F043E1A12BC}">
      <dsp:nvSpPr>
        <dsp:cNvPr id="0" name=""/>
        <dsp:cNvSpPr/>
      </dsp:nvSpPr>
      <dsp:spPr>
        <a:xfrm>
          <a:off x="4120515" y="4427165"/>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Time management skills,</a:t>
          </a:r>
          <a:endParaRPr lang="en-US" sz="1800" kern="1200" dirty="0">
            <a:latin typeface="+mj-lt"/>
          </a:endParaRPr>
        </a:p>
      </dsp:txBody>
      <dsp:txXfrm>
        <a:off x="4120515" y="4427165"/>
        <a:ext cx="3912870" cy="242790"/>
      </dsp:txXfrm>
    </dsp:sp>
    <dsp:sp modelId="{DA4C1386-6C39-45C5-A0BA-0EABD12DD8C5}">
      <dsp:nvSpPr>
        <dsp:cNvPr id="0" name=""/>
        <dsp:cNvSpPr/>
      </dsp:nvSpPr>
      <dsp:spPr>
        <a:xfrm>
          <a:off x="4120515" y="4700305"/>
          <a:ext cx="3912870" cy="242790"/>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Training skills and</a:t>
          </a:r>
          <a:endParaRPr lang="en-US" sz="1800" kern="1200" dirty="0">
            <a:latin typeface="+mj-lt"/>
          </a:endParaRPr>
        </a:p>
      </dsp:txBody>
      <dsp:txXfrm>
        <a:off x="4120515" y="4700305"/>
        <a:ext cx="3912870" cy="242790"/>
      </dsp:txXfrm>
    </dsp:sp>
    <dsp:sp modelId="{F2D80038-4527-437C-B807-DB80666B84A6}">
      <dsp:nvSpPr>
        <dsp:cNvPr id="0" name=""/>
        <dsp:cNvSpPr/>
      </dsp:nvSpPr>
      <dsp:spPr>
        <a:xfrm>
          <a:off x="4120515" y="4973444"/>
          <a:ext cx="3912870" cy="412795"/>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Understanding of cultural diversity skills</a:t>
          </a:r>
          <a:endParaRPr lang="en-US" sz="1800" kern="1200" dirty="0">
            <a:latin typeface="+mj-lt"/>
          </a:endParaRPr>
        </a:p>
      </dsp:txBody>
      <dsp:txXfrm>
        <a:off x="4120515" y="4973444"/>
        <a:ext cx="3912870" cy="41279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145C73F-4C74-4FCF-BF30-289DF205F79A}">
      <dsp:nvSpPr>
        <dsp:cNvPr id="0" name=""/>
        <dsp:cNvSpPr/>
      </dsp:nvSpPr>
      <dsp:spPr>
        <a:xfrm>
          <a:off x="1068323" y="0"/>
          <a:ext cx="5181600" cy="518160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8D8966-5E58-4E6B-A04E-C7FC9DE6BD7F}">
      <dsp:nvSpPr>
        <dsp:cNvPr id="0" name=""/>
        <dsp:cNvSpPr/>
      </dsp:nvSpPr>
      <dsp:spPr>
        <a:xfrm>
          <a:off x="3659123" y="518666"/>
          <a:ext cx="3368040" cy="460474"/>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Information technology skills,</a:t>
          </a:r>
          <a:endParaRPr lang="en-US" sz="1800" kern="1200" dirty="0">
            <a:latin typeface="+mj-lt"/>
          </a:endParaRPr>
        </a:p>
      </dsp:txBody>
      <dsp:txXfrm>
        <a:off x="3659123" y="518666"/>
        <a:ext cx="3368040" cy="460474"/>
      </dsp:txXfrm>
    </dsp:sp>
    <dsp:sp modelId="{425952D4-4901-4DF0-8F47-97AB8D8CEE12}">
      <dsp:nvSpPr>
        <dsp:cNvPr id="0" name=""/>
        <dsp:cNvSpPr/>
      </dsp:nvSpPr>
      <dsp:spPr>
        <a:xfrm>
          <a:off x="3659123" y="1036699"/>
          <a:ext cx="3368040" cy="460474"/>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Information literacy skills,</a:t>
          </a:r>
          <a:endParaRPr lang="en-US" sz="1800" kern="1200" dirty="0">
            <a:latin typeface="+mj-lt"/>
          </a:endParaRPr>
        </a:p>
      </dsp:txBody>
      <dsp:txXfrm>
        <a:off x="3659123" y="1036699"/>
        <a:ext cx="3368040" cy="460474"/>
      </dsp:txXfrm>
    </dsp:sp>
    <dsp:sp modelId="{3C102895-86E1-4771-8C7D-FF97AEF3F883}">
      <dsp:nvSpPr>
        <dsp:cNvPr id="0" name=""/>
        <dsp:cNvSpPr/>
      </dsp:nvSpPr>
      <dsp:spPr>
        <a:xfrm>
          <a:off x="3659123" y="1554733"/>
          <a:ext cx="3368040" cy="460474"/>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Technical professional skills,</a:t>
          </a:r>
          <a:endParaRPr lang="en-US" sz="1800" kern="1200" dirty="0">
            <a:latin typeface="+mj-lt"/>
          </a:endParaRPr>
        </a:p>
      </dsp:txBody>
      <dsp:txXfrm>
        <a:off x="3659123" y="1554733"/>
        <a:ext cx="3368040" cy="460474"/>
      </dsp:txXfrm>
    </dsp:sp>
    <dsp:sp modelId="{963A9433-AD82-426A-BEC3-9463C59455BA}">
      <dsp:nvSpPr>
        <dsp:cNvPr id="0" name=""/>
        <dsp:cNvSpPr/>
      </dsp:nvSpPr>
      <dsp:spPr>
        <a:xfrm>
          <a:off x="3659123" y="2072766"/>
          <a:ext cx="3368040" cy="460474"/>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Knowledge management, </a:t>
          </a:r>
          <a:endParaRPr lang="en-US" sz="1800" kern="1200" dirty="0">
            <a:latin typeface="+mj-lt"/>
          </a:endParaRPr>
        </a:p>
      </dsp:txBody>
      <dsp:txXfrm>
        <a:off x="3659123" y="2072766"/>
        <a:ext cx="3368040" cy="460474"/>
      </dsp:txXfrm>
    </dsp:sp>
    <dsp:sp modelId="{B0650B2E-ABE2-4973-BA57-3546706826BA}">
      <dsp:nvSpPr>
        <dsp:cNvPr id="0" name=""/>
        <dsp:cNvSpPr/>
      </dsp:nvSpPr>
      <dsp:spPr>
        <a:xfrm>
          <a:off x="3659123" y="2590800"/>
          <a:ext cx="3368040" cy="460474"/>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Knowledge mapping skills,</a:t>
          </a:r>
          <a:endParaRPr lang="en-US" sz="1800" kern="1200" dirty="0">
            <a:latin typeface="+mj-lt"/>
          </a:endParaRPr>
        </a:p>
      </dsp:txBody>
      <dsp:txXfrm>
        <a:off x="3659123" y="2590800"/>
        <a:ext cx="3368040" cy="460474"/>
      </dsp:txXfrm>
    </dsp:sp>
    <dsp:sp modelId="{129DCA06-BDD0-4C35-82FE-53F886C0F9D5}">
      <dsp:nvSpPr>
        <dsp:cNvPr id="0" name=""/>
        <dsp:cNvSpPr/>
      </dsp:nvSpPr>
      <dsp:spPr>
        <a:xfrm>
          <a:off x="3659123" y="3108833"/>
          <a:ext cx="3368040" cy="460474"/>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Knowledge auditing skills,</a:t>
          </a:r>
          <a:endParaRPr lang="en-US" sz="1800" kern="1200" dirty="0">
            <a:latin typeface="+mj-lt"/>
          </a:endParaRPr>
        </a:p>
      </dsp:txBody>
      <dsp:txXfrm>
        <a:off x="3659123" y="3108833"/>
        <a:ext cx="3368040" cy="460474"/>
      </dsp:txXfrm>
    </dsp:sp>
    <dsp:sp modelId="{3624ED6B-BB8C-44CE-B8FF-97A2DA15AF00}">
      <dsp:nvSpPr>
        <dsp:cNvPr id="0" name=""/>
        <dsp:cNvSpPr/>
      </dsp:nvSpPr>
      <dsp:spPr>
        <a:xfrm>
          <a:off x="3659123" y="3626866"/>
          <a:ext cx="3368040" cy="460474"/>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Technology acquisition skills,  and </a:t>
          </a:r>
          <a:endParaRPr lang="en-US" sz="1800" kern="1200" dirty="0">
            <a:latin typeface="+mj-lt"/>
          </a:endParaRPr>
        </a:p>
      </dsp:txBody>
      <dsp:txXfrm>
        <a:off x="3659123" y="3626866"/>
        <a:ext cx="3368040" cy="460474"/>
      </dsp:txXfrm>
    </dsp:sp>
    <dsp:sp modelId="{FB9F3DE8-B466-49E0-B5BA-BDC58069EA3E}">
      <dsp:nvSpPr>
        <dsp:cNvPr id="0" name=""/>
        <dsp:cNvSpPr/>
      </dsp:nvSpPr>
      <dsp:spPr>
        <a:xfrm>
          <a:off x="3659123" y="4144900"/>
          <a:ext cx="3368040" cy="460474"/>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latin typeface="+mj-lt"/>
            </a:rPr>
            <a:t>Traditional skills</a:t>
          </a:r>
          <a:endParaRPr lang="en-US" sz="1800" kern="1200" dirty="0">
            <a:latin typeface="+mj-lt"/>
          </a:endParaRPr>
        </a:p>
      </dsp:txBody>
      <dsp:txXfrm>
        <a:off x="3659123" y="4144900"/>
        <a:ext cx="3368040" cy="46047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23FDBFB-A410-4F56-AEC0-1FFD29B83705}">
      <dsp:nvSpPr>
        <dsp:cNvPr id="0" name=""/>
        <dsp:cNvSpPr/>
      </dsp:nvSpPr>
      <dsp:spPr>
        <a:xfrm>
          <a:off x="0" y="761999"/>
          <a:ext cx="5943600" cy="4419601"/>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960717-517F-45A6-B52F-F83AEE968168}">
      <dsp:nvSpPr>
        <dsp:cNvPr id="0" name=""/>
        <dsp:cNvSpPr/>
      </dsp:nvSpPr>
      <dsp:spPr>
        <a:xfrm>
          <a:off x="3303269" y="595989"/>
          <a:ext cx="3863340" cy="40344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Hardware/ software  and networking skills,</a:t>
          </a:r>
          <a:endParaRPr lang="en-US" sz="1400" kern="1200" dirty="0">
            <a:latin typeface="+mj-lt"/>
          </a:endParaRPr>
        </a:p>
      </dsp:txBody>
      <dsp:txXfrm>
        <a:off x="3303269" y="595989"/>
        <a:ext cx="3863340" cy="403448"/>
      </dsp:txXfrm>
    </dsp:sp>
    <dsp:sp modelId="{4728A649-2502-4C07-8C8C-D4C516B471A6}">
      <dsp:nvSpPr>
        <dsp:cNvPr id="0" name=""/>
        <dsp:cNvSpPr/>
      </dsp:nvSpPr>
      <dsp:spPr>
        <a:xfrm>
          <a:off x="3303269" y="1034880"/>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MS-Office suite, </a:t>
          </a:r>
          <a:endParaRPr lang="en-US" sz="1400" kern="1200" dirty="0">
            <a:latin typeface="+mj-lt"/>
          </a:endParaRPr>
        </a:p>
      </dsp:txBody>
      <dsp:txXfrm>
        <a:off x="3303269" y="1034880"/>
        <a:ext cx="3863340" cy="283539"/>
      </dsp:txXfrm>
    </dsp:sp>
    <dsp:sp modelId="{4DA8A8DB-8362-490A-986E-77319B4100CF}">
      <dsp:nvSpPr>
        <dsp:cNvPr id="0" name=""/>
        <dsp:cNvSpPr/>
      </dsp:nvSpPr>
      <dsp:spPr>
        <a:xfrm>
          <a:off x="3303269" y="1353863"/>
          <a:ext cx="3863340" cy="44949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Presentation software’s e.g. power point etc.</a:t>
          </a:r>
          <a:endParaRPr lang="en-US" sz="1400" kern="1200" dirty="0">
            <a:latin typeface="+mj-lt"/>
          </a:endParaRPr>
        </a:p>
      </dsp:txBody>
      <dsp:txXfrm>
        <a:off x="3303269" y="1353863"/>
        <a:ext cx="3863340" cy="449498"/>
      </dsp:txXfrm>
    </dsp:sp>
    <dsp:sp modelId="{21989F83-7C15-4704-80CF-77409C73639D}">
      <dsp:nvSpPr>
        <dsp:cNvPr id="0" name=""/>
        <dsp:cNvSpPr/>
      </dsp:nvSpPr>
      <dsp:spPr>
        <a:xfrm>
          <a:off x="3303269" y="1838804"/>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Library automation,</a:t>
          </a:r>
          <a:endParaRPr lang="en-US" sz="1400" kern="1200" dirty="0">
            <a:latin typeface="+mj-lt"/>
          </a:endParaRPr>
        </a:p>
      </dsp:txBody>
      <dsp:txXfrm>
        <a:off x="3303269" y="1838804"/>
        <a:ext cx="3863340" cy="283539"/>
      </dsp:txXfrm>
    </dsp:sp>
    <dsp:sp modelId="{DE416621-9E65-4D99-9FA3-EDF53F64A8EF}">
      <dsp:nvSpPr>
        <dsp:cNvPr id="0" name=""/>
        <dsp:cNvSpPr/>
      </dsp:nvSpPr>
      <dsp:spPr>
        <a:xfrm>
          <a:off x="3303269" y="2157786"/>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Database creation,</a:t>
          </a:r>
          <a:endParaRPr lang="en-US" sz="1400" kern="1200" dirty="0">
            <a:latin typeface="+mj-lt"/>
          </a:endParaRPr>
        </a:p>
      </dsp:txBody>
      <dsp:txXfrm>
        <a:off x="3303269" y="2157786"/>
        <a:ext cx="3863340" cy="283539"/>
      </dsp:txXfrm>
    </dsp:sp>
    <dsp:sp modelId="{900FA531-7978-476D-AB4C-78794F5A1454}">
      <dsp:nvSpPr>
        <dsp:cNvPr id="0" name=""/>
        <dsp:cNvSpPr/>
      </dsp:nvSpPr>
      <dsp:spPr>
        <a:xfrm>
          <a:off x="3303269" y="2476769"/>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Internet managing skill,</a:t>
          </a:r>
          <a:endParaRPr lang="en-US" sz="1400" kern="1200" dirty="0">
            <a:latin typeface="+mj-lt"/>
          </a:endParaRPr>
        </a:p>
      </dsp:txBody>
      <dsp:txXfrm>
        <a:off x="3303269" y="2476769"/>
        <a:ext cx="3863340" cy="283539"/>
      </dsp:txXfrm>
    </dsp:sp>
    <dsp:sp modelId="{22D49030-C2DB-4DC1-9BA4-5BBB99358A16}">
      <dsp:nvSpPr>
        <dsp:cNvPr id="0" name=""/>
        <dsp:cNvSpPr/>
      </dsp:nvSpPr>
      <dsp:spPr>
        <a:xfrm>
          <a:off x="3303269" y="2795751"/>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Intranet managing skill,</a:t>
          </a:r>
          <a:endParaRPr lang="en-US" sz="1400" kern="1200" dirty="0">
            <a:latin typeface="+mj-lt"/>
          </a:endParaRPr>
        </a:p>
      </dsp:txBody>
      <dsp:txXfrm>
        <a:off x="3303269" y="2795751"/>
        <a:ext cx="3863340" cy="283539"/>
      </dsp:txXfrm>
    </dsp:sp>
    <dsp:sp modelId="{CEAD18CE-3C53-47A1-8B03-A8A1F9194E57}">
      <dsp:nvSpPr>
        <dsp:cNvPr id="0" name=""/>
        <dsp:cNvSpPr/>
      </dsp:nvSpPr>
      <dsp:spPr>
        <a:xfrm>
          <a:off x="3303269" y="3114733"/>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Scanning techniques,</a:t>
          </a:r>
          <a:endParaRPr lang="en-US" sz="1400" kern="1200" dirty="0">
            <a:latin typeface="+mj-lt"/>
          </a:endParaRPr>
        </a:p>
      </dsp:txBody>
      <dsp:txXfrm>
        <a:off x="3303269" y="3114733"/>
        <a:ext cx="3863340" cy="283539"/>
      </dsp:txXfrm>
    </dsp:sp>
    <dsp:sp modelId="{95B413D5-A915-45F9-80FC-44B161F73087}">
      <dsp:nvSpPr>
        <dsp:cNvPr id="0" name=""/>
        <dsp:cNvSpPr/>
      </dsp:nvSpPr>
      <dsp:spPr>
        <a:xfrm>
          <a:off x="3303269" y="3433716"/>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Networking skills,</a:t>
          </a:r>
          <a:endParaRPr lang="en-US" sz="1400" kern="1200" dirty="0">
            <a:latin typeface="+mj-lt"/>
          </a:endParaRPr>
        </a:p>
      </dsp:txBody>
      <dsp:txXfrm>
        <a:off x="3303269" y="3433716"/>
        <a:ext cx="3863340" cy="283539"/>
      </dsp:txXfrm>
    </dsp:sp>
    <dsp:sp modelId="{CC534EF4-315D-4A76-B4B2-989918ED52BE}">
      <dsp:nvSpPr>
        <dsp:cNvPr id="0" name=""/>
        <dsp:cNvSpPr/>
      </dsp:nvSpPr>
      <dsp:spPr>
        <a:xfrm>
          <a:off x="3303269" y="3752698"/>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Desktop publishing,</a:t>
          </a:r>
          <a:endParaRPr lang="en-US" sz="1400" kern="1200" dirty="0">
            <a:latin typeface="+mj-lt"/>
          </a:endParaRPr>
        </a:p>
      </dsp:txBody>
      <dsp:txXfrm>
        <a:off x="3303269" y="3752698"/>
        <a:ext cx="3863340" cy="283539"/>
      </dsp:txXfrm>
    </dsp:sp>
    <dsp:sp modelId="{D6A8E42A-C888-433A-9782-29F7EDE5C6B9}">
      <dsp:nvSpPr>
        <dsp:cNvPr id="0" name=""/>
        <dsp:cNvSpPr/>
      </dsp:nvSpPr>
      <dsp:spPr>
        <a:xfrm>
          <a:off x="3303269" y="4071681"/>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Content development,</a:t>
          </a:r>
          <a:endParaRPr lang="en-US" sz="1400" kern="1200" dirty="0">
            <a:latin typeface="+mj-lt"/>
          </a:endParaRPr>
        </a:p>
      </dsp:txBody>
      <dsp:txXfrm>
        <a:off x="3303269" y="4071681"/>
        <a:ext cx="3863340" cy="283539"/>
      </dsp:txXfrm>
    </dsp:sp>
    <dsp:sp modelId="{2F1C62E8-4F23-4F93-92BC-973E4DA3293F}">
      <dsp:nvSpPr>
        <dsp:cNvPr id="0" name=""/>
        <dsp:cNvSpPr/>
      </dsp:nvSpPr>
      <dsp:spPr>
        <a:xfrm>
          <a:off x="3303269" y="4390663"/>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Digitization,</a:t>
          </a:r>
          <a:endParaRPr lang="en-US" sz="1400" kern="1200" dirty="0">
            <a:latin typeface="+mj-lt"/>
          </a:endParaRPr>
        </a:p>
      </dsp:txBody>
      <dsp:txXfrm>
        <a:off x="3303269" y="4390663"/>
        <a:ext cx="3863340" cy="283539"/>
      </dsp:txXfrm>
    </dsp:sp>
    <dsp:sp modelId="{A7718BC0-4910-4067-9223-D152F58A38A8}">
      <dsp:nvSpPr>
        <dsp:cNvPr id="0" name=""/>
        <dsp:cNvSpPr/>
      </dsp:nvSpPr>
      <dsp:spPr>
        <a:xfrm>
          <a:off x="3303269" y="4709645"/>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Web based services, and</a:t>
          </a:r>
          <a:endParaRPr lang="en-US" sz="1400" kern="1200" dirty="0">
            <a:latin typeface="+mj-lt"/>
          </a:endParaRPr>
        </a:p>
      </dsp:txBody>
      <dsp:txXfrm>
        <a:off x="3303269" y="4709645"/>
        <a:ext cx="3863340" cy="283539"/>
      </dsp:txXfrm>
    </dsp:sp>
    <dsp:sp modelId="{D3E7A219-A14D-4F46-AE84-F6AC66D457A1}">
      <dsp:nvSpPr>
        <dsp:cNvPr id="0" name=""/>
        <dsp:cNvSpPr/>
      </dsp:nvSpPr>
      <dsp:spPr>
        <a:xfrm>
          <a:off x="3303269" y="5028628"/>
          <a:ext cx="3863340" cy="28353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dirty="0" smtClean="0">
              <a:latin typeface="+mj-lt"/>
            </a:rPr>
            <a:t>Virtual learning</a:t>
          </a:r>
          <a:endParaRPr lang="en-US" sz="1400" kern="1200" dirty="0">
            <a:latin typeface="+mj-lt"/>
          </a:endParaRPr>
        </a:p>
      </dsp:txBody>
      <dsp:txXfrm>
        <a:off x="3303269" y="5028628"/>
        <a:ext cx="3863340" cy="28353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52ED117-34B6-4A72-A3E3-6C49E910A89E}">
      <dsp:nvSpPr>
        <dsp:cNvPr id="0" name=""/>
        <dsp:cNvSpPr/>
      </dsp:nvSpPr>
      <dsp:spPr>
        <a:xfrm>
          <a:off x="990626" y="0"/>
          <a:ext cx="4897438" cy="4897438"/>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EEA29B-EC0E-42D6-8E2F-5A757AA76524}">
      <dsp:nvSpPr>
        <dsp:cNvPr id="0" name=""/>
        <dsp:cNvSpPr/>
      </dsp:nvSpPr>
      <dsp:spPr>
        <a:xfrm>
          <a:off x="2826378" y="490222"/>
          <a:ext cx="4409268" cy="497396"/>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latin typeface="+mj-lt"/>
            </a:rPr>
            <a:t>Information resources  management,</a:t>
          </a:r>
          <a:endParaRPr lang="en-US" sz="1600" kern="1200" dirty="0">
            <a:latin typeface="+mj-lt"/>
          </a:endParaRPr>
        </a:p>
      </dsp:txBody>
      <dsp:txXfrm>
        <a:off x="2826378" y="490222"/>
        <a:ext cx="4409268" cy="497396"/>
      </dsp:txXfrm>
    </dsp:sp>
    <dsp:sp modelId="{7FBF40A6-1F10-4F39-8457-41A032287888}">
      <dsp:nvSpPr>
        <dsp:cNvPr id="0" name=""/>
        <dsp:cNvSpPr/>
      </dsp:nvSpPr>
      <dsp:spPr>
        <a:xfrm>
          <a:off x="2824691" y="1049792"/>
          <a:ext cx="4412643" cy="497396"/>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mj-lt"/>
            </a:rPr>
            <a:t>E-serial management,</a:t>
          </a:r>
          <a:endParaRPr lang="en-US" sz="1600" kern="1200" dirty="0" smtClean="0">
            <a:latin typeface="+mj-lt"/>
          </a:endParaRPr>
        </a:p>
      </dsp:txBody>
      <dsp:txXfrm>
        <a:off x="2824691" y="1049792"/>
        <a:ext cx="4412643" cy="497396"/>
      </dsp:txXfrm>
    </dsp:sp>
    <dsp:sp modelId="{EB4580E7-A56F-4120-9418-F989B5FF57EB}">
      <dsp:nvSpPr>
        <dsp:cNvPr id="0" name=""/>
        <dsp:cNvSpPr/>
      </dsp:nvSpPr>
      <dsp:spPr>
        <a:xfrm>
          <a:off x="2823847" y="1609363"/>
          <a:ext cx="4414330" cy="497396"/>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mj-lt"/>
            </a:rPr>
            <a:t>Metadata standards, (Dublin core, MARC, TEI, XML, etc.)</a:t>
          </a:r>
          <a:endParaRPr lang="en-US" sz="1600" kern="1200" dirty="0" smtClean="0">
            <a:latin typeface="+mj-lt"/>
          </a:endParaRPr>
        </a:p>
      </dsp:txBody>
      <dsp:txXfrm>
        <a:off x="2823847" y="1609363"/>
        <a:ext cx="4414330" cy="497396"/>
      </dsp:txXfrm>
    </dsp:sp>
    <dsp:sp modelId="{6D53FB94-8826-4A6E-AFFF-F0EEE6882FFB}">
      <dsp:nvSpPr>
        <dsp:cNvPr id="0" name=""/>
        <dsp:cNvSpPr/>
      </dsp:nvSpPr>
      <dsp:spPr>
        <a:xfrm>
          <a:off x="2823417" y="2168933"/>
          <a:ext cx="4415189" cy="497396"/>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mj-lt"/>
            </a:rPr>
            <a:t>Standards e.g. Z39.50</a:t>
          </a:r>
          <a:endParaRPr lang="en-US" sz="1600" kern="1200" dirty="0" smtClean="0">
            <a:latin typeface="+mj-lt"/>
          </a:endParaRPr>
        </a:p>
      </dsp:txBody>
      <dsp:txXfrm>
        <a:off x="2823417" y="2168933"/>
        <a:ext cx="4415189" cy="497396"/>
      </dsp:txXfrm>
    </dsp:sp>
    <dsp:sp modelId="{2194D726-794D-4A50-8C92-8FE438FB4369}">
      <dsp:nvSpPr>
        <dsp:cNvPr id="0" name=""/>
        <dsp:cNvSpPr/>
      </dsp:nvSpPr>
      <dsp:spPr>
        <a:xfrm>
          <a:off x="2823210" y="2728504"/>
          <a:ext cx="4415603" cy="497396"/>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mj-lt"/>
            </a:rPr>
            <a:t>System development</a:t>
          </a:r>
          <a:endParaRPr lang="en-US" sz="1600" kern="1200" dirty="0" smtClean="0">
            <a:latin typeface="+mj-lt"/>
          </a:endParaRPr>
        </a:p>
      </dsp:txBody>
      <dsp:txXfrm>
        <a:off x="2823210" y="2728504"/>
        <a:ext cx="4415603" cy="497396"/>
      </dsp:txXfrm>
    </dsp:sp>
    <dsp:sp modelId="{EA3A2A18-1DAE-4182-AD6F-29263FEF4866}">
      <dsp:nvSpPr>
        <dsp:cNvPr id="0" name=""/>
        <dsp:cNvSpPr/>
      </dsp:nvSpPr>
      <dsp:spPr>
        <a:xfrm>
          <a:off x="2823099" y="3288074"/>
          <a:ext cx="4415826" cy="497396"/>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latin typeface="+mj-lt"/>
            </a:rPr>
            <a:t>Information repacking skills, and</a:t>
          </a:r>
        </a:p>
      </dsp:txBody>
      <dsp:txXfrm>
        <a:off x="2823099" y="3288074"/>
        <a:ext cx="4415826" cy="497396"/>
      </dsp:txXfrm>
    </dsp:sp>
    <dsp:sp modelId="{ADA937DF-65A9-4A56-A480-18B9DF83E9BD}">
      <dsp:nvSpPr>
        <dsp:cNvPr id="0" name=""/>
        <dsp:cNvSpPr/>
      </dsp:nvSpPr>
      <dsp:spPr>
        <a:xfrm>
          <a:off x="2823051" y="3847645"/>
          <a:ext cx="4415921" cy="497396"/>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mj-lt"/>
            </a:rPr>
            <a:t>Information retrieval skills</a:t>
          </a:r>
          <a:endParaRPr lang="en-US" sz="1600" kern="1200" dirty="0">
            <a:latin typeface="+mj-lt"/>
          </a:endParaRPr>
        </a:p>
      </dsp:txBody>
      <dsp:txXfrm>
        <a:off x="2823051" y="3847645"/>
        <a:ext cx="4415921" cy="497396"/>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85A193-4197-4A3D-9602-F801F73012FF}">
      <dsp:nvSpPr>
        <dsp:cNvPr id="0" name=""/>
        <dsp:cNvSpPr/>
      </dsp:nvSpPr>
      <dsp:spPr>
        <a:xfrm>
          <a:off x="856390" y="0"/>
          <a:ext cx="5126038" cy="5126038"/>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C88FB7-6325-402F-B605-A174595AFD2C}">
      <dsp:nvSpPr>
        <dsp:cNvPr id="0" name=""/>
        <dsp:cNvSpPr/>
      </dsp:nvSpPr>
      <dsp:spPr>
        <a:xfrm>
          <a:off x="2474541" y="515357"/>
          <a:ext cx="5221659" cy="121342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Collection development skills</a:t>
          </a:r>
          <a:endParaRPr lang="en-US" sz="2400" kern="1200" dirty="0"/>
        </a:p>
      </dsp:txBody>
      <dsp:txXfrm>
        <a:off x="2474541" y="515357"/>
        <a:ext cx="5221659" cy="1213429"/>
      </dsp:txXfrm>
    </dsp:sp>
    <dsp:sp modelId="{DBB10554-7BC5-448F-A699-E3DADCB6B464}">
      <dsp:nvSpPr>
        <dsp:cNvPr id="0" name=""/>
        <dsp:cNvSpPr/>
      </dsp:nvSpPr>
      <dsp:spPr>
        <a:xfrm>
          <a:off x="2452917" y="1880465"/>
          <a:ext cx="5264907" cy="121342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smtClean="0"/>
            <a:t>Collection processing skills, and </a:t>
          </a:r>
          <a:endParaRPr lang="en-US" sz="2400" kern="1200" dirty="0" smtClean="0"/>
        </a:p>
      </dsp:txBody>
      <dsp:txXfrm>
        <a:off x="2452917" y="1880465"/>
        <a:ext cx="5264907" cy="1213429"/>
      </dsp:txXfrm>
    </dsp:sp>
    <dsp:sp modelId="{580E3D1C-A22B-4240-B5A4-BF3D534B0B04}">
      <dsp:nvSpPr>
        <dsp:cNvPr id="0" name=""/>
        <dsp:cNvSpPr/>
      </dsp:nvSpPr>
      <dsp:spPr>
        <a:xfrm>
          <a:off x="2416533" y="3245572"/>
          <a:ext cx="5337676" cy="121342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smtClean="0">
              <a:latin typeface="+mj-lt"/>
            </a:rPr>
            <a:t>User orientation skills.</a:t>
          </a:r>
          <a:endParaRPr lang="en-US" sz="2400" kern="1200" dirty="0">
            <a:latin typeface="+mj-lt"/>
          </a:endParaRPr>
        </a:p>
      </dsp:txBody>
      <dsp:txXfrm>
        <a:off x="2416533" y="3245572"/>
        <a:ext cx="5337676" cy="1213429"/>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01-Oct-18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01-Oct-18</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01-Oct-18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01-Oct-18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D8BD707-D9CF-40AE-B4C6-C98DA3205C09}" type="datetimeFigureOut">
              <a:rPr lang="en-US" smtClean="0"/>
              <a:pPr/>
              <a:t>01-Oct-18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57200"/>
            <a:ext cx="8839200" cy="4267200"/>
          </a:xfrm>
        </p:spPr>
        <p:txBody>
          <a:bodyPr>
            <a:normAutofit fontScale="90000"/>
          </a:bodyPr>
          <a:lstStyle/>
          <a:p>
            <a:r>
              <a:rPr lang="en-US" sz="3600" b="1" dirty="0" smtClean="0"/>
              <a:t>Evaluation of LIS Professional Skills of </a:t>
            </a:r>
            <a:r>
              <a:rPr lang="en-US" sz="3600" b="1" dirty="0" err="1" smtClean="0"/>
              <a:t>Indira</a:t>
            </a:r>
            <a:r>
              <a:rPr lang="en-US" sz="3600" b="1" dirty="0" smtClean="0"/>
              <a:t> Gandhi National Open University (IGNOU) and </a:t>
            </a:r>
            <a:r>
              <a:rPr lang="en-US" sz="3600" b="1" dirty="0" err="1" smtClean="0"/>
              <a:t>Jamia</a:t>
            </a:r>
            <a:r>
              <a:rPr lang="en-US" sz="3600" b="1" dirty="0" smtClean="0"/>
              <a:t> </a:t>
            </a:r>
            <a:r>
              <a:rPr lang="en-US" sz="3600" b="1" dirty="0" err="1" smtClean="0"/>
              <a:t>Millia</a:t>
            </a:r>
            <a:r>
              <a:rPr lang="en-US" sz="3600" b="1" dirty="0" smtClean="0"/>
              <a:t> </a:t>
            </a:r>
            <a:r>
              <a:rPr lang="en-US" sz="3600" b="1" dirty="0" err="1" smtClean="0"/>
              <a:t>Islamia</a:t>
            </a:r>
            <a:r>
              <a:rPr lang="en-US" sz="3600" b="1" dirty="0" smtClean="0"/>
              <a:t> (JMI) University, New Delhi: A Comparative Study </a:t>
            </a:r>
            <a:r>
              <a:rPr lang="en-US" sz="2700" dirty="0" smtClean="0"/>
              <a:t/>
            </a:r>
            <a:br>
              <a:rPr lang="en-US" sz="2700" dirty="0" smtClean="0"/>
            </a:br>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2667000" y="4572000"/>
            <a:ext cx="6477000" cy="2209800"/>
          </a:xfrm>
        </p:spPr>
        <p:style>
          <a:lnRef idx="3">
            <a:schemeClr val="lt1"/>
          </a:lnRef>
          <a:fillRef idx="1">
            <a:schemeClr val="accent2"/>
          </a:fillRef>
          <a:effectRef idx="1">
            <a:schemeClr val="accent2"/>
          </a:effectRef>
          <a:fontRef idx="minor">
            <a:schemeClr val="lt1"/>
          </a:fontRef>
        </p:style>
        <p:txBody>
          <a:bodyPr>
            <a:normAutofit fontScale="32500" lnSpcReduction="20000"/>
          </a:bodyPr>
          <a:lstStyle/>
          <a:p>
            <a:r>
              <a:rPr lang="en-US" sz="6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Dr. </a:t>
            </a:r>
            <a:r>
              <a:rPr lang="en-US" sz="6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Ajit</a:t>
            </a:r>
            <a:r>
              <a:rPr lang="en-US" sz="6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Kumar</a:t>
            </a:r>
          </a:p>
          <a:p>
            <a:r>
              <a:rPr lang="en-US" sz="6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Library and Information Officer, </a:t>
            </a:r>
          </a:p>
          <a:p>
            <a:r>
              <a:rPr lang="en-US" sz="6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Nehru Memorial Museum and Library</a:t>
            </a:r>
          </a:p>
          <a:p>
            <a:r>
              <a:rPr lang="en-US" sz="6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(Ministry of Culture, Govt. of India), </a:t>
            </a:r>
          </a:p>
          <a:p>
            <a:r>
              <a:rPr lang="en-US" sz="6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Teen </a:t>
            </a:r>
            <a:r>
              <a:rPr lang="en-US" sz="6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Murti</a:t>
            </a:r>
            <a:r>
              <a:rPr lang="en-US" sz="6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House New Delhi-110011</a:t>
            </a:r>
          </a:p>
          <a:p>
            <a:r>
              <a:rPr lang="en-US" sz="6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E-Mail: lioajitnmml@gmail.com, lio.nmml@gov.in</a:t>
            </a:r>
          </a:p>
          <a:p>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498080" cy="838200"/>
          </a:xfrm>
        </p:spPr>
        <p:txBody>
          <a:bodyPr>
            <a:normAutofit/>
          </a:bodyPr>
          <a:lstStyle/>
          <a:p>
            <a:r>
              <a:rPr lang="en-US" sz="3600" b="1" dirty="0" smtClean="0"/>
              <a:t>2. Managerial Skills</a:t>
            </a:r>
            <a:endParaRPr lang="en-US" sz="3600" dirty="0"/>
          </a:p>
        </p:txBody>
      </p:sp>
      <p:graphicFrame>
        <p:nvGraphicFramePr>
          <p:cNvPr id="7" name="Content Placeholder 6"/>
          <p:cNvGraphicFramePr>
            <a:graphicFrameLocks noGrp="1"/>
          </p:cNvGraphicFramePr>
          <p:nvPr>
            <p:ph idx="1"/>
          </p:nvPr>
        </p:nvGraphicFramePr>
        <p:xfrm>
          <a:off x="381000" y="1066800"/>
          <a:ext cx="9144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7"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1066800"/>
          </a:xfrm>
        </p:spPr>
        <p:txBody>
          <a:bodyPr/>
          <a:lstStyle/>
          <a:p>
            <a:r>
              <a:rPr lang="en-US" b="1" dirty="0" smtClean="0"/>
              <a:t>3. Professionals Skills</a:t>
            </a:r>
            <a:endParaRPr lang="en-US" dirty="0"/>
          </a:p>
        </p:txBody>
      </p:sp>
      <p:graphicFrame>
        <p:nvGraphicFramePr>
          <p:cNvPr id="8" name="Content Placeholder 7"/>
          <p:cNvGraphicFramePr>
            <a:graphicFrameLocks noGrp="1"/>
          </p:cNvGraphicFramePr>
          <p:nvPr>
            <p:ph idx="1"/>
          </p:nvPr>
        </p:nvGraphicFramePr>
        <p:xfrm>
          <a:off x="838200" y="1447800"/>
          <a:ext cx="8095488"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6294C92D-0306-4E69-9CD3-20855E849650}" type="slidenum">
              <a:rPr kumimoji="0" lang="en-US" smtClean="0"/>
              <a:pPr/>
              <a:t>11</a:t>
            </a:fld>
            <a:endParaRPr kumimoji="0"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229600" cy="1066800"/>
          </a:xfrm>
        </p:spPr>
        <p:txBody>
          <a:bodyPr>
            <a:normAutofit fontScale="90000"/>
          </a:bodyPr>
          <a:lstStyle/>
          <a:p>
            <a:r>
              <a:rPr lang="en-US" b="1" dirty="0" smtClean="0"/>
              <a:t>3.1 Professionals Skills: Information Technology Skills</a:t>
            </a:r>
            <a:endParaRPr lang="en-US" b="1" dirty="0"/>
          </a:p>
        </p:txBody>
      </p:sp>
      <p:graphicFrame>
        <p:nvGraphicFramePr>
          <p:cNvPr id="6" name="Content Placeholder 5"/>
          <p:cNvGraphicFramePr>
            <a:graphicFrameLocks noGrp="1"/>
          </p:cNvGraphicFramePr>
          <p:nvPr>
            <p:ph idx="1"/>
          </p:nvPr>
        </p:nvGraphicFramePr>
        <p:xfrm>
          <a:off x="1435608" y="914400"/>
          <a:ext cx="749808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229600" cy="1066800"/>
          </a:xfrm>
        </p:spPr>
        <p:txBody>
          <a:bodyPr>
            <a:normAutofit fontScale="90000"/>
          </a:bodyPr>
          <a:lstStyle/>
          <a:p>
            <a:r>
              <a:rPr lang="en-US" b="1" dirty="0" smtClean="0"/>
              <a:t>3.2 Professionals Skills: Technical Professional Skills</a:t>
            </a:r>
            <a:endParaRPr lang="en-US" b="1" dirty="0"/>
          </a:p>
        </p:txBody>
      </p:sp>
      <p:graphicFrame>
        <p:nvGraphicFramePr>
          <p:cNvPr id="9" name="Content Placeholder 8"/>
          <p:cNvGraphicFramePr>
            <a:graphicFrameLocks noGrp="1"/>
          </p:cNvGraphicFramePr>
          <p:nvPr>
            <p:ph idx="1"/>
          </p:nvPr>
        </p:nvGraphicFramePr>
        <p:xfrm>
          <a:off x="457200" y="1676400"/>
          <a:ext cx="8229600" cy="489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229600" cy="1066800"/>
          </a:xfrm>
        </p:spPr>
        <p:txBody>
          <a:bodyPr/>
          <a:lstStyle/>
          <a:p>
            <a:r>
              <a:rPr lang="en-US" dirty="0" smtClean="0"/>
              <a:t>3.3 Traditional Skills </a:t>
            </a:r>
            <a:endParaRPr lang="en-US" dirty="0"/>
          </a:p>
        </p:txBody>
      </p:sp>
      <p:graphicFrame>
        <p:nvGraphicFramePr>
          <p:cNvPr id="4" name="Content Placeholder 3"/>
          <p:cNvGraphicFramePr>
            <a:graphicFrameLocks noGrp="1"/>
          </p:cNvGraphicFramePr>
          <p:nvPr>
            <p:ph idx="1"/>
          </p:nvPr>
        </p:nvGraphicFramePr>
        <p:xfrm>
          <a:off x="533400" y="1447800"/>
          <a:ext cx="8610600" cy="51260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SURVEY CONDUCTED </a:t>
            </a:r>
            <a:r>
              <a:rPr lang="en-US" dirty="0" smtClean="0"/>
              <a:t/>
            </a:r>
            <a:br>
              <a:rPr lang="en-US" dirty="0" smtClean="0"/>
            </a:br>
            <a:endParaRPr lang="en-US" dirty="0"/>
          </a:p>
        </p:txBody>
      </p:sp>
      <p:sp>
        <p:nvSpPr>
          <p:cNvPr id="3" name="Content Placeholder 2"/>
          <p:cNvSpPr>
            <a:spLocks noGrp="1"/>
          </p:cNvSpPr>
          <p:nvPr>
            <p:ph idx="1"/>
          </p:nvPr>
        </p:nvSpPr>
        <p:spPr>
          <a:xfrm>
            <a:off x="457200" y="1981200"/>
            <a:ext cx="8229600" cy="4325112"/>
          </a:xfrm>
        </p:spPr>
        <p:txBody>
          <a:bodyPr>
            <a:normAutofit fontScale="85000" lnSpcReduction="20000"/>
          </a:bodyPr>
          <a:lstStyle/>
          <a:p>
            <a:pPr algn="just">
              <a:lnSpc>
                <a:spcPct val="160000"/>
              </a:lnSpc>
              <a:buNone/>
            </a:pPr>
            <a:r>
              <a:rPr lang="en-US" dirty="0" smtClean="0"/>
              <a:t>	Survey is a research technique of investigating by direct observation of a phenomena or collection of information through interview, questionnaire etc. The present survey is about the evaluate the availability skilled LIS human capital, availability of skills up-grading facility, reader’s observation about the availability of resources in the library, services provided by the library professionals and behaviors of LIS professionals.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609600"/>
          </a:xfrm>
        </p:spPr>
        <p:txBody>
          <a:bodyPr>
            <a:normAutofit/>
          </a:bodyPr>
          <a:lstStyle/>
          <a:p>
            <a:pPr algn="r"/>
            <a:r>
              <a:rPr lang="en-US" sz="2800" b="1" dirty="0" smtClean="0"/>
              <a:t>SURVEY CONDUCTED </a:t>
            </a:r>
            <a:r>
              <a:rPr lang="en-US" sz="2800" b="1" dirty="0" err="1" smtClean="0"/>
              <a:t>Contd</a:t>
            </a:r>
            <a:r>
              <a:rPr lang="en-US" sz="2800" b="1" dirty="0" smtClean="0"/>
              <a:t>…</a:t>
            </a:r>
            <a:endParaRPr lang="en-US" sz="2800" dirty="0"/>
          </a:p>
        </p:txBody>
      </p:sp>
      <p:sp>
        <p:nvSpPr>
          <p:cNvPr id="3" name="Content Placeholder 2"/>
          <p:cNvSpPr>
            <a:spLocks noGrp="1"/>
          </p:cNvSpPr>
          <p:nvPr>
            <p:ph idx="1"/>
          </p:nvPr>
        </p:nvSpPr>
        <p:spPr/>
        <p:txBody>
          <a:bodyPr>
            <a:normAutofit fontScale="92500" lnSpcReduction="20000"/>
          </a:bodyPr>
          <a:lstStyle/>
          <a:p>
            <a:pPr algn="just">
              <a:lnSpc>
                <a:spcPct val="110000"/>
              </a:lnSpc>
              <a:buNone/>
            </a:pPr>
            <a:r>
              <a:rPr lang="en-US" dirty="0" smtClean="0"/>
              <a:t>	</a:t>
            </a:r>
            <a:r>
              <a:rPr lang="en-US" dirty="0" err="1" smtClean="0"/>
              <a:t>Indira</a:t>
            </a:r>
            <a:r>
              <a:rPr lang="en-US" dirty="0" smtClean="0"/>
              <a:t> Gandhi National Open University (IGNOU) and </a:t>
            </a:r>
            <a:r>
              <a:rPr lang="en-US" dirty="0" err="1" smtClean="0"/>
              <a:t>Jamia</a:t>
            </a:r>
            <a:r>
              <a:rPr lang="en-US" dirty="0" smtClean="0"/>
              <a:t> </a:t>
            </a:r>
            <a:r>
              <a:rPr lang="en-US" dirty="0" err="1" smtClean="0"/>
              <a:t>Millia</a:t>
            </a:r>
            <a:r>
              <a:rPr lang="en-US" dirty="0" smtClean="0"/>
              <a:t> </a:t>
            </a:r>
            <a:r>
              <a:rPr lang="en-US" dirty="0" err="1" smtClean="0"/>
              <a:t>Islamia</a:t>
            </a:r>
            <a:r>
              <a:rPr lang="en-US" dirty="0" smtClean="0"/>
              <a:t> (JMI) University have been selected for the study. Total 16 Questionnaires (Census Survey) were circulated to the LIS professionals of IGNOU library and all were responded.  Similarly, 23 Questionnaires (Census Survey) were circulated to the LIS professionals of </a:t>
            </a:r>
            <a:r>
              <a:rPr lang="en-US" dirty="0" err="1" smtClean="0"/>
              <a:t>Jamia</a:t>
            </a:r>
            <a:r>
              <a:rPr lang="en-US" dirty="0" smtClean="0"/>
              <a:t> </a:t>
            </a:r>
            <a:r>
              <a:rPr lang="en-US" dirty="0" err="1" smtClean="0"/>
              <a:t>Millia</a:t>
            </a:r>
            <a:r>
              <a:rPr lang="en-US" dirty="0" smtClean="0"/>
              <a:t> </a:t>
            </a:r>
            <a:r>
              <a:rPr lang="en-US" dirty="0" err="1" smtClean="0"/>
              <a:t>Islamia</a:t>
            </a:r>
            <a:r>
              <a:rPr lang="en-US" dirty="0" smtClean="0"/>
              <a:t> (JMI) University and all were responded. The study is made using survey methods. Analysis has been made on the basis of the collected data.</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590800"/>
            <a:ext cx="8839200" cy="1066800"/>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lvl="0" algn="ctr"/>
            <a:r>
              <a:rPr lang="en-US" b="1" dirty="0" smtClean="0"/>
              <a:t>ANALYSIS OF DATA </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LIS PROFESSIONALS: DEMOGRAPHIC INFORMATION: </a:t>
            </a:r>
            <a:r>
              <a:rPr lang="en-US" dirty="0" smtClean="0"/>
              <a:t/>
            </a:r>
            <a:br>
              <a:rPr lang="en-US" dirty="0" smtClean="0"/>
            </a:br>
            <a:endParaRPr lang="en-US" dirty="0"/>
          </a:p>
        </p:txBody>
      </p:sp>
      <p:graphicFrame>
        <p:nvGraphicFramePr>
          <p:cNvPr id="4" name="Content Placeholder 3"/>
          <p:cNvGraphicFramePr>
            <a:graphicFrameLocks noGrp="1"/>
          </p:cNvGraphicFramePr>
          <p:nvPr>
            <p:ph idx="1"/>
          </p:nvPr>
        </p:nvGraphicFramePr>
        <p:xfrm>
          <a:off x="457200" y="2249488"/>
          <a:ext cx="8229600" cy="2133600"/>
        </p:xfrm>
        <a:graphic>
          <a:graphicData uri="http://schemas.openxmlformats.org/drawingml/2006/table">
            <a:tbl>
              <a:tblPr firstRow="1" bandRow="1">
                <a:tableStyleId>{5C22544A-7EE6-4342-B048-85BDC9FD1C3A}</a:tableStyleId>
              </a:tblPr>
              <a:tblGrid>
                <a:gridCol w="3200400"/>
                <a:gridCol w="1828800"/>
                <a:gridCol w="1600200"/>
                <a:gridCol w="1600200"/>
              </a:tblGrid>
              <a:tr h="370840">
                <a:tc>
                  <a:txBody>
                    <a:bodyPr/>
                    <a:lstStyle/>
                    <a:p>
                      <a:pPr marL="0" marR="0" algn="l">
                        <a:spcBef>
                          <a:spcPts val="600"/>
                        </a:spcBef>
                        <a:spcAft>
                          <a:spcPts val="600"/>
                        </a:spcAft>
                      </a:pPr>
                      <a:r>
                        <a:rPr lang="en-US" sz="2000" b="1" dirty="0">
                          <a:latin typeface="+mj-lt"/>
                          <a:ea typeface="Calibri"/>
                          <a:cs typeface="Mangal"/>
                        </a:rPr>
                        <a:t>Name of the University</a:t>
                      </a:r>
                      <a:endParaRPr lang="en-US" sz="1800" b="1" dirty="0">
                        <a:latin typeface="+mj-lt"/>
                        <a:ea typeface="Calibri"/>
                        <a:cs typeface="Mangal"/>
                      </a:endParaRPr>
                    </a:p>
                  </a:txBody>
                  <a:tcPr marL="68580" marR="68580" marT="0" marB="0"/>
                </a:tc>
                <a:tc>
                  <a:txBody>
                    <a:bodyPr/>
                    <a:lstStyle/>
                    <a:p>
                      <a:pPr marL="0" marR="0" algn="l">
                        <a:spcBef>
                          <a:spcPts val="600"/>
                        </a:spcBef>
                        <a:spcAft>
                          <a:spcPts val="600"/>
                        </a:spcAft>
                      </a:pPr>
                      <a:r>
                        <a:rPr lang="en-US" sz="2000" b="1" dirty="0">
                          <a:latin typeface="+mj-lt"/>
                          <a:ea typeface="Calibri"/>
                          <a:cs typeface="Mangal"/>
                        </a:rPr>
                        <a:t>Number of questionnaire circulated </a:t>
                      </a:r>
                      <a:endParaRPr lang="en-US" sz="1800" b="1" dirty="0">
                        <a:latin typeface="+mj-lt"/>
                        <a:ea typeface="Calibri"/>
                        <a:cs typeface="Mangal"/>
                      </a:endParaRPr>
                    </a:p>
                  </a:txBody>
                  <a:tcPr marL="68580" marR="68580" marT="0" marB="0"/>
                </a:tc>
                <a:tc>
                  <a:txBody>
                    <a:bodyPr/>
                    <a:lstStyle/>
                    <a:p>
                      <a:pPr marL="0" marR="0" algn="l">
                        <a:spcBef>
                          <a:spcPts val="600"/>
                        </a:spcBef>
                        <a:spcAft>
                          <a:spcPts val="600"/>
                        </a:spcAft>
                      </a:pPr>
                      <a:r>
                        <a:rPr lang="en-US" sz="2000" b="1" dirty="0">
                          <a:latin typeface="+mj-lt"/>
                          <a:ea typeface="Calibri"/>
                          <a:cs typeface="Mangal"/>
                        </a:rPr>
                        <a:t>Number of Responses </a:t>
                      </a:r>
                      <a:endParaRPr lang="en-US" sz="1800" b="1" dirty="0">
                        <a:latin typeface="+mj-lt"/>
                        <a:ea typeface="Calibri"/>
                        <a:cs typeface="Mangal"/>
                      </a:endParaRPr>
                    </a:p>
                  </a:txBody>
                  <a:tcPr marL="68580" marR="68580" marT="0" marB="0"/>
                </a:tc>
                <a:tc>
                  <a:txBody>
                    <a:bodyPr/>
                    <a:lstStyle/>
                    <a:p>
                      <a:pPr marL="0" marR="0" algn="l">
                        <a:spcBef>
                          <a:spcPts val="600"/>
                        </a:spcBef>
                        <a:spcAft>
                          <a:spcPts val="600"/>
                        </a:spcAft>
                      </a:pPr>
                      <a:r>
                        <a:rPr lang="en-US" sz="2000" b="1" dirty="0">
                          <a:latin typeface="+mj-lt"/>
                          <a:ea typeface="Calibri"/>
                          <a:cs typeface="Mangal"/>
                        </a:rPr>
                        <a:t>% Response</a:t>
                      </a:r>
                      <a:endParaRPr lang="en-US" sz="1800" b="1" dirty="0">
                        <a:latin typeface="+mj-lt"/>
                        <a:ea typeface="Calibri"/>
                        <a:cs typeface="Mangal"/>
                      </a:endParaRPr>
                    </a:p>
                  </a:txBody>
                  <a:tcPr marL="68580" marR="68580" marT="0" marB="0"/>
                </a:tc>
              </a:tr>
              <a:tr h="370840">
                <a:tc>
                  <a:txBody>
                    <a:bodyPr/>
                    <a:lstStyle/>
                    <a:p>
                      <a:pPr marL="0" marR="0" algn="l">
                        <a:spcBef>
                          <a:spcPts val="600"/>
                        </a:spcBef>
                        <a:spcAft>
                          <a:spcPts val="600"/>
                        </a:spcAft>
                      </a:pPr>
                      <a:r>
                        <a:rPr lang="en-US" sz="2000" b="1" dirty="0" err="1">
                          <a:latin typeface="+mj-lt"/>
                          <a:ea typeface="Calibri"/>
                          <a:cs typeface="Mangal"/>
                        </a:rPr>
                        <a:t>Indira</a:t>
                      </a:r>
                      <a:r>
                        <a:rPr lang="en-US" sz="2000" b="1" dirty="0">
                          <a:latin typeface="+mj-lt"/>
                          <a:ea typeface="Calibri"/>
                          <a:cs typeface="Mangal"/>
                        </a:rPr>
                        <a:t> Gandhi National Open University (IGNOU)</a:t>
                      </a:r>
                      <a:endParaRPr lang="en-US" sz="1800" b="1" dirty="0">
                        <a:latin typeface="+mj-lt"/>
                        <a:ea typeface="Calibri"/>
                        <a:cs typeface="Mangal"/>
                      </a:endParaRPr>
                    </a:p>
                  </a:txBody>
                  <a:tcPr marL="68580" marR="68580" marT="0" marB="0"/>
                </a:tc>
                <a:tc>
                  <a:txBody>
                    <a:bodyPr/>
                    <a:lstStyle/>
                    <a:p>
                      <a:pPr marL="0" marR="0" algn="ctr">
                        <a:spcBef>
                          <a:spcPts val="600"/>
                        </a:spcBef>
                        <a:spcAft>
                          <a:spcPts val="600"/>
                        </a:spcAft>
                      </a:pPr>
                      <a:r>
                        <a:rPr lang="en-US" sz="2000" b="1" dirty="0">
                          <a:latin typeface="+mj-lt"/>
                          <a:ea typeface="Calibri"/>
                          <a:cs typeface="Mangal"/>
                        </a:rPr>
                        <a:t>16</a:t>
                      </a:r>
                      <a:endParaRPr lang="en-US" sz="1800" b="1" dirty="0">
                        <a:latin typeface="+mj-lt"/>
                        <a:ea typeface="Calibri"/>
                        <a:cs typeface="Mangal"/>
                      </a:endParaRPr>
                    </a:p>
                  </a:txBody>
                  <a:tcPr marL="68580" marR="68580" marT="0" marB="0"/>
                </a:tc>
                <a:tc>
                  <a:txBody>
                    <a:bodyPr/>
                    <a:lstStyle/>
                    <a:p>
                      <a:pPr marL="0" marR="0" algn="ctr">
                        <a:spcBef>
                          <a:spcPts val="600"/>
                        </a:spcBef>
                        <a:spcAft>
                          <a:spcPts val="600"/>
                        </a:spcAft>
                      </a:pPr>
                      <a:r>
                        <a:rPr lang="en-US" sz="2000" b="1" dirty="0">
                          <a:latin typeface="+mj-lt"/>
                          <a:ea typeface="Calibri"/>
                          <a:cs typeface="Mangal"/>
                        </a:rPr>
                        <a:t>16</a:t>
                      </a:r>
                      <a:endParaRPr lang="en-US" sz="1800" b="1" dirty="0">
                        <a:latin typeface="+mj-lt"/>
                        <a:ea typeface="Calibri"/>
                        <a:cs typeface="Mangal"/>
                      </a:endParaRPr>
                    </a:p>
                  </a:txBody>
                  <a:tcPr marL="68580" marR="68580" marT="0" marB="0"/>
                </a:tc>
                <a:tc>
                  <a:txBody>
                    <a:bodyPr/>
                    <a:lstStyle/>
                    <a:p>
                      <a:pPr marL="0" marR="0" algn="ctr">
                        <a:spcBef>
                          <a:spcPts val="600"/>
                        </a:spcBef>
                        <a:spcAft>
                          <a:spcPts val="600"/>
                        </a:spcAft>
                      </a:pPr>
                      <a:r>
                        <a:rPr lang="en-US" sz="2000" b="1">
                          <a:latin typeface="+mj-lt"/>
                          <a:ea typeface="Calibri"/>
                          <a:cs typeface="Mangal"/>
                        </a:rPr>
                        <a:t>100</a:t>
                      </a:r>
                      <a:endParaRPr lang="en-US" sz="1800" b="1">
                        <a:latin typeface="+mj-lt"/>
                        <a:ea typeface="Calibri"/>
                        <a:cs typeface="Mangal"/>
                      </a:endParaRPr>
                    </a:p>
                  </a:txBody>
                  <a:tcPr marL="68580" marR="68580" marT="0" marB="0"/>
                </a:tc>
              </a:tr>
              <a:tr h="370840">
                <a:tc>
                  <a:txBody>
                    <a:bodyPr/>
                    <a:lstStyle/>
                    <a:p>
                      <a:pPr marL="0" marR="0" algn="l">
                        <a:spcBef>
                          <a:spcPts val="0"/>
                        </a:spcBef>
                        <a:spcAft>
                          <a:spcPts val="0"/>
                        </a:spcAft>
                      </a:pPr>
                      <a:r>
                        <a:rPr lang="en-US" sz="2000" b="1" dirty="0" err="1">
                          <a:latin typeface="+mj-lt"/>
                          <a:ea typeface="Calibri"/>
                          <a:cs typeface="Mangal"/>
                        </a:rPr>
                        <a:t>Jamia</a:t>
                      </a:r>
                      <a:r>
                        <a:rPr lang="en-US" sz="2000" b="1" dirty="0">
                          <a:latin typeface="+mj-lt"/>
                          <a:ea typeface="Calibri"/>
                          <a:cs typeface="Mangal"/>
                        </a:rPr>
                        <a:t> </a:t>
                      </a:r>
                      <a:r>
                        <a:rPr lang="en-US" sz="2000" b="1" dirty="0" err="1">
                          <a:latin typeface="+mj-lt"/>
                          <a:ea typeface="Calibri"/>
                          <a:cs typeface="Mangal"/>
                        </a:rPr>
                        <a:t>Millia</a:t>
                      </a:r>
                      <a:r>
                        <a:rPr lang="en-US" sz="2000" b="1" dirty="0">
                          <a:latin typeface="+mj-lt"/>
                          <a:ea typeface="Calibri"/>
                          <a:cs typeface="Mangal"/>
                        </a:rPr>
                        <a:t> </a:t>
                      </a:r>
                      <a:r>
                        <a:rPr lang="en-US" sz="2000" b="1" dirty="0" err="1">
                          <a:latin typeface="+mj-lt"/>
                          <a:ea typeface="Calibri"/>
                          <a:cs typeface="Mangal"/>
                        </a:rPr>
                        <a:t>Islamia</a:t>
                      </a:r>
                      <a:r>
                        <a:rPr lang="en-US" sz="2000" b="1" dirty="0">
                          <a:latin typeface="+mj-lt"/>
                          <a:ea typeface="Calibri"/>
                          <a:cs typeface="Mangal"/>
                        </a:rPr>
                        <a:t> (JMI) University</a:t>
                      </a:r>
                      <a:endParaRPr lang="en-US" sz="1800" b="1" dirty="0">
                        <a:latin typeface="+mj-lt"/>
                        <a:ea typeface="Calibri"/>
                        <a:cs typeface="Mangal"/>
                      </a:endParaRPr>
                    </a:p>
                  </a:txBody>
                  <a:tcPr marL="68580" marR="68580" marT="0" marB="0"/>
                </a:tc>
                <a:tc>
                  <a:txBody>
                    <a:bodyPr/>
                    <a:lstStyle/>
                    <a:p>
                      <a:pPr marL="0" marR="0" algn="ctr">
                        <a:spcBef>
                          <a:spcPts val="0"/>
                        </a:spcBef>
                        <a:spcAft>
                          <a:spcPts val="0"/>
                        </a:spcAft>
                      </a:pPr>
                      <a:r>
                        <a:rPr lang="en-US" sz="2000" b="1">
                          <a:latin typeface="+mj-lt"/>
                          <a:ea typeface="Calibri"/>
                          <a:cs typeface="Mangal"/>
                        </a:rPr>
                        <a:t>23</a:t>
                      </a:r>
                      <a:endParaRPr lang="en-US" sz="1800" b="1">
                        <a:latin typeface="+mj-lt"/>
                        <a:ea typeface="Calibri"/>
                        <a:cs typeface="Mangal"/>
                      </a:endParaRPr>
                    </a:p>
                  </a:txBody>
                  <a:tcPr marL="68580" marR="68580" marT="0" marB="0"/>
                </a:tc>
                <a:tc>
                  <a:txBody>
                    <a:bodyPr/>
                    <a:lstStyle/>
                    <a:p>
                      <a:pPr marL="0" marR="0" algn="ctr">
                        <a:spcBef>
                          <a:spcPts val="0"/>
                        </a:spcBef>
                        <a:spcAft>
                          <a:spcPts val="0"/>
                        </a:spcAft>
                      </a:pPr>
                      <a:r>
                        <a:rPr lang="en-US" sz="2000" b="1" dirty="0">
                          <a:latin typeface="+mj-lt"/>
                          <a:ea typeface="Calibri"/>
                          <a:cs typeface="Mangal"/>
                        </a:rPr>
                        <a:t>23</a:t>
                      </a:r>
                      <a:endParaRPr lang="en-US" sz="1800" b="1" dirty="0">
                        <a:latin typeface="+mj-lt"/>
                        <a:ea typeface="Calibri"/>
                        <a:cs typeface="Mangal"/>
                      </a:endParaRPr>
                    </a:p>
                  </a:txBody>
                  <a:tcPr marL="68580" marR="68580" marT="0" marB="0"/>
                </a:tc>
                <a:tc>
                  <a:txBody>
                    <a:bodyPr/>
                    <a:lstStyle/>
                    <a:p>
                      <a:pPr marL="0" marR="0" algn="ctr">
                        <a:spcBef>
                          <a:spcPts val="0"/>
                        </a:spcBef>
                        <a:spcAft>
                          <a:spcPts val="0"/>
                        </a:spcAft>
                      </a:pPr>
                      <a:r>
                        <a:rPr lang="en-US" sz="2000" b="1" dirty="0">
                          <a:latin typeface="+mj-lt"/>
                          <a:ea typeface="Calibri"/>
                          <a:cs typeface="Mangal"/>
                        </a:rPr>
                        <a:t>100</a:t>
                      </a:r>
                      <a:endParaRPr lang="en-US" sz="1800" b="1" dirty="0">
                        <a:latin typeface="+mj-lt"/>
                        <a:ea typeface="Calibri"/>
                        <a:cs typeface="Mang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t>Skills Posses by the University Librarian (UL): </a:t>
            </a:r>
            <a:r>
              <a:rPr lang="en-US" dirty="0" smtClean="0"/>
              <a:t/>
            </a:r>
            <a:br>
              <a:rPr lang="en-US" dirty="0" smtClean="0"/>
            </a:br>
            <a:endParaRPr lang="en-US" dirty="0"/>
          </a:p>
        </p:txBody>
      </p:sp>
      <p:graphicFrame>
        <p:nvGraphicFramePr>
          <p:cNvPr id="4" name="Chart 3"/>
          <p:cNvGraphicFramePr/>
          <p:nvPr/>
        </p:nvGraphicFramePr>
        <p:xfrm>
          <a:off x="381000" y="2209800"/>
          <a:ext cx="8382000" cy="419232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pPr lvl="0"/>
            <a:r>
              <a:rPr lang="en-US" b="1" dirty="0" smtClean="0"/>
              <a:t>INTRODUCTION </a:t>
            </a:r>
            <a:r>
              <a:rPr lang="en-US" dirty="0" smtClean="0"/>
              <a:t/>
            </a:r>
            <a:br>
              <a:rPr lang="en-US" dirty="0" smtClean="0"/>
            </a:br>
            <a:endParaRPr lang="en-US" dirty="0"/>
          </a:p>
        </p:txBody>
      </p:sp>
      <p:sp>
        <p:nvSpPr>
          <p:cNvPr id="3" name="Content Placeholder 2"/>
          <p:cNvSpPr>
            <a:spLocks noGrp="1"/>
          </p:cNvSpPr>
          <p:nvPr>
            <p:ph idx="1"/>
          </p:nvPr>
        </p:nvSpPr>
        <p:spPr>
          <a:xfrm>
            <a:off x="304800" y="1371600"/>
            <a:ext cx="8534400" cy="4419600"/>
          </a:xfrm>
        </p:spPr>
        <p:txBody>
          <a:bodyPr>
            <a:normAutofit fontScale="92500" lnSpcReduction="10000"/>
          </a:bodyPr>
          <a:lstStyle/>
          <a:p>
            <a:pPr algn="just">
              <a:buNone/>
            </a:pPr>
            <a:r>
              <a:rPr lang="en-US" sz="2400" dirty="0" smtClean="0"/>
              <a:t>	</a:t>
            </a:r>
            <a:r>
              <a:rPr lang="en-US" sz="3600" dirty="0" smtClean="0"/>
              <a:t>Skills are talent or expertise required by a person to systematize and perform an action which is planned to achieve certain goals or perform a task</a:t>
            </a:r>
            <a:r>
              <a:rPr lang="en-US" sz="3600" dirty="0" smtClean="0"/>
              <a:t>.</a:t>
            </a:r>
          </a:p>
          <a:p>
            <a:pPr algn="just">
              <a:buNone/>
            </a:pPr>
            <a:endParaRPr lang="en-US" sz="3600" dirty="0" smtClean="0"/>
          </a:p>
          <a:p>
            <a:pPr algn="just">
              <a:buNone/>
            </a:pPr>
            <a:r>
              <a:rPr lang="en-US" sz="3600" dirty="0" smtClean="0"/>
              <a:t> </a:t>
            </a:r>
            <a:r>
              <a:rPr lang="en-US" sz="3600" dirty="0" smtClean="0"/>
              <a:t>A skilled person has the talent to execute any specific work with an achievement.</a:t>
            </a:r>
          </a:p>
          <a:p>
            <a:pPr algn="just">
              <a:buNone/>
            </a:pPr>
            <a:r>
              <a:rPr lang="en-US" sz="2400" dirty="0" smtClean="0"/>
              <a:t> </a:t>
            </a:r>
          </a:p>
          <a:p>
            <a:pPr algn="just">
              <a:buNone/>
            </a:pPr>
            <a:r>
              <a:rPr lang="en-US" sz="2400" dirty="0" smtClean="0"/>
              <a:t>	</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Observation: </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r>
              <a:rPr lang="en-US" i="1" dirty="0" smtClean="0"/>
              <a:t>The University Librarian of IGNOU and JMI are well versed with all generic, managerial and professionals’ skills.</a:t>
            </a:r>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fontScale="90000"/>
          </a:bodyPr>
          <a:lstStyle/>
          <a:p>
            <a:r>
              <a:rPr lang="en-US" b="1" dirty="0" smtClean="0"/>
              <a:t>Skills Posses by the Deputy Librarians (DL): </a:t>
            </a:r>
            <a:endParaRPr lang="en-US" dirty="0"/>
          </a:p>
        </p:txBody>
      </p:sp>
      <p:graphicFrame>
        <p:nvGraphicFramePr>
          <p:cNvPr id="4" name="Content Placeholder 3"/>
          <p:cNvGraphicFramePr>
            <a:graphicFrameLocks noGrp="1"/>
          </p:cNvGraphicFramePr>
          <p:nvPr>
            <p:ph idx="1"/>
          </p:nvPr>
        </p:nvGraphicFramePr>
        <p:xfrm>
          <a:off x="-914400" y="1524000"/>
          <a:ext cx="10820400" cy="533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fontScale="90000"/>
          </a:bodyPr>
          <a:lstStyle/>
          <a:p>
            <a:r>
              <a:rPr lang="en-US" b="1" i="1" dirty="0" smtClean="0"/>
              <a:t>Observation:  </a:t>
            </a:r>
            <a:r>
              <a:rPr lang="en-US" dirty="0" smtClean="0"/>
              <a:t/>
            </a:r>
            <a:br>
              <a:rPr lang="en-US" dirty="0" smtClean="0"/>
            </a:br>
            <a:endParaRPr lang="en-US" dirty="0"/>
          </a:p>
        </p:txBody>
      </p:sp>
      <p:sp>
        <p:nvSpPr>
          <p:cNvPr id="3" name="Content Placeholder 2"/>
          <p:cNvSpPr>
            <a:spLocks noGrp="1"/>
          </p:cNvSpPr>
          <p:nvPr>
            <p:ph idx="1"/>
          </p:nvPr>
        </p:nvSpPr>
        <p:spPr>
          <a:xfrm>
            <a:off x="381000" y="1295400"/>
            <a:ext cx="8458200" cy="5867400"/>
          </a:xfrm>
        </p:spPr>
        <p:txBody>
          <a:bodyPr>
            <a:normAutofit fontScale="62500" lnSpcReduction="20000"/>
          </a:bodyPr>
          <a:lstStyle/>
          <a:p>
            <a:pPr lvl="0" algn="just">
              <a:lnSpc>
                <a:spcPct val="170000"/>
              </a:lnSpc>
            </a:pPr>
            <a:r>
              <a:rPr lang="en-US" i="1" dirty="0" smtClean="0"/>
              <a:t>The Deputy Librarians of IGNOU possess all generic and managerial skills. But one deputy librarian need to up to date his/ her capabilities related to some professional skills such as intranet managing skills, standards e.g.Z39.50, and information repacking skills. </a:t>
            </a:r>
            <a:endParaRPr lang="en-US" dirty="0" smtClean="0"/>
          </a:p>
          <a:p>
            <a:pPr algn="just">
              <a:lnSpc>
                <a:spcPct val="170000"/>
              </a:lnSpc>
              <a:buNone/>
            </a:pPr>
            <a:endParaRPr lang="en-US" dirty="0" smtClean="0"/>
          </a:p>
          <a:p>
            <a:pPr lvl="0" algn="just">
              <a:lnSpc>
                <a:spcPct val="170000"/>
              </a:lnSpc>
            </a:pPr>
            <a:r>
              <a:rPr lang="en-US" i="1" dirty="0" smtClean="0"/>
              <a:t>The deputy librarian of JMI possesses all required skills for new age’s library. But it has been noticed that the also required to enhance his some generic skills (like Flexibility and self-confidence skills), managerial skills (like negotiation skills, stress management skills, and team building skills) and professional skills (like technological skills, Database creation skills, Intranet managing skills, networking skills, Desktop publishing skills, Metadata standards skills, Standards e.g. Z39.50 skills, and System development skills).</a:t>
            </a:r>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Skills possess by Assistant Librarian (AL): </a:t>
            </a:r>
            <a:endParaRPr lang="en-US" dirty="0"/>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r>
              <a:rPr lang="en-US" b="1" i="1" dirty="0" smtClean="0"/>
              <a:t>Observation:</a:t>
            </a:r>
            <a:r>
              <a:rPr lang="en-US" dirty="0" smtClean="0"/>
              <a:t/>
            </a:r>
            <a:br>
              <a:rPr lang="en-US" dirty="0" smtClean="0"/>
            </a:br>
            <a:endParaRPr lang="en-US" dirty="0"/>
          </a:p>
        </p:txBody>
      </p:sp>
      <p:sp>
        <p:nvSpPr>
          <p:cNvPr id="3" name="Content Placeholder 2"/>
          <p:cNvSpPr>
            <a:spLocks noGrp="1"/>
          </p:cNvSpPr>
          <p:nvPr>
            <p:ph idx="1"/>
          </p:nvPr>
        </p:nvSpPr>
        <p:spPr>
          <a:xfrm>
            <a:off x="304800" y="1371600"/>
            <a:ext cx="8458200" cy="6096000"/>
          </a:xfrm>
        </p:spPr>
        <p:txBody>
          <a:bodyPr>
            <a:normAutofit fontScale="70000" lnSpcReduction="20000"/>
          </a:bodyPr>
          <a:lstStyle/>
          <a:p>
            <a:pPr lvl="0" algn="just">
              <a:lnSpc>
                <a:spcPct val="120000"/>
              </a:lnSpc>
            </a:pPr>
            <a:r>
              <a:rPr lang="en-US" i="1" dirty="0" smtClean="0"/>
              <a:t>At present, the post of Assistant Librarian is lying vacant in IGNOU Library. Therefore, only Assistant Librarians of JMI have been evaluated.</a:t>
            </a:r>
          </a:p>
          <a:p>
            <a:pPr lvl="0" algn="just">
              <a:lnSpc>
                <a:spcPct val="120000"/>
              </a:lnSpc>
            </a:pPr>
            <a:endParaRPr lang="en-US" dirty="0" smtClean="0"/>
          </a:p>
          <a:p>
            <a:pPr lvl="0" algn="just">
              <a:lnSpc>
                <a:spcPct val="120000"/>
              </a:lnSpc>
            </a:pPr>
            <a:r>
              <a:rPr lang="en-US" i="1" dirty="0" smtClean="0"/>
              <a:t>Some of Assistant Librarian of JMI needs to develop their some generic skills (like Innovation skills, creativity skills, Self-confidence skills, Flexibility skills, service attitude skills), managerial skills (like Marketing skills, Project management skills, Leadership skills, Negotiation skills, Service Orientation skills, Stress management skills and Team building skills), professional skills (like Knowledge Auditing skills, Knowledge mapping skills, Hardware/ software,  Technology Acquisition skills, networking skills, Intranet managing skills, Scanning techniques skills, Information resources management, management of Electronic serial, knowledge about Metadata standards (e.g. Dublin core, MARC, TEI, XML, etc.), other Standards e.g. Z39.50, Knowledge of System development, and Information repacking skills).</a:t>
            </a:r>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Skills possess by Professional Assistant (PA): </a:t>
            </a:r>
            <a:endParaRPr lang="en-US" dirty="0"/>
          </a:p>
        </p:txBody>
      </p:sp>
      <p:graphicFrame>
        <p:nvGraphicFramePr>
          <p:cNvPr id="4" name="Content Placeholder 3"/>
          <p:cNvGraphicFramePr>
            <a:graphicFrameLocks noGrp="1"/>
          </p:cNvGraphicFramePr>
          <p:nvPr>
            <p:ph idx="1"/>
          </p:nvPr>
        </p:nvGraphicFramePr>
        <p:xfrm>
          <a:off x="0" y="1905000"/>
          <a:ext cx="9296400" cy="46688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fontScale="90000"/>
          </a:bodyPr>
          <a:lstStyle/>
          <a:p>
            <a:r>
              <a:rPr lang="en-US" b="1" i="1" dirty="0" smtClean="0"/>
              <a:t>Observation: </a:t>
            </a:r>
            <a:r>
              <a:rPr lang="en-US" dirty="0" smtClean="0"/>
              <a:t/>
            </a:r>
            <a:br>
              <a:rPr lang="en-US" dirty="0" smtClean="0"/>
            </a:br>
            <a:endParaRPr lang="en-US" dirty="0"/>
          </a:p>
        </p:txBody>
      </p:sp>
      <p:sp>
        <p:nvSpPr>
          <p:cNvPr id="3" name="Content Placeholder 2"/>
          <p:cNvSpPr>
            <a:spLocks noGrp="1"/>
          </p:cNvSpPr>
          <p:nvPr>
            <p:ph idx="1"/>
          </p:nvPr>
        </p:nvSpPr>
        <p:spPr>
          <a:xfrm>
            <a:off x="457200" y="1371600"/>
            <a:ext cx="8229600" cy="5202936"/>
          </a:xfrm>
        </p:spPr>
        <p:txBody>
          <a:bodyPr>
            <a:normAutofit fontScale="62500" lnSpcReduction="20000"/>
          </a:bodyPr>
          <a:lstStyle/>
          <a:p>
            <a:pPr lvl="0" algn="just">
              <a:lnSpc>
                <a:spcPct val="170000"/>
              </a:lnSpc>
            </a:pPr>
            <a:r>
              <a:rPr lang="en-US" i="1" dirty="0" smtClean="0"/>
              <a:t>Some of the Professional Assistants of IGNOU are essentially up-to-date their some generic skills (like Innovation skills), managerial skills (like Finance Management skills, Marketing skills, and Stress management skills), and professional skills (like Knowledge auditing skills, Knowledge mapping skills, Knowledge management skills, Library automation skills, Scanning techniques skills, Desktop publishing skills, Intranet managing skills, networking skills, knowledge of Metadata standards (e.g. Dublin core, MARC, TEI, XML, etc.),other Standards e.g. Z39.50, Digitization skills, Collection development skills, Collection processing skills, and User orientation skills).</a:t>
            </a:r>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638800"/>
          </a:xfrm>
        </p:spPr>
        <p:txBody>
          <a:bodyPr>
            <a:normAutofit fontScale="55000" lnSpcReduction="20000"/>
          </a:bodyPr>
          <a:lstStyle/>
          <a:p>
            <a:pPr lvl="0" algn="just">
              <a:lnSpc>
                <a:spcPct val="170000"/>
              </a:lnSpc>
            </a:pPr>
            <a:r>
              <a:rPr lang="en-US" i="1" dirty="0" smtClean="0"/>
              <a:t>Some of Professional Assistants of JMI are need to enhance their knowledge related to some generic skills (like Assertiveness skills, Analytical skills, Flexibility skills, Self-confidence skills, Innovation skills, Presentation skills and Service attitude skills), managerial skills (like Consumer management skills, Leadership skills, Finance management skills, Local and global thinking skills, Marketing skills, Resource management skills, Service Orientation skills, Stress management skill, Negotiation skills, Planning and organizational skills, Project management skills and Time management skills), professional skills (like Knowledge auditing skills, Knowledge management skills, Knowledge mapping skills, Information technology skills, Knowledge auditing skills, Technical professional skills, Intranet managing skills, Content development skills, Web based services skills, Virtual learning skills, MS-Office suite, Presentation software’s,  Scanning techniques skills, Desktop publishing skills, Digitization skills, Hardware/Software and networking skills, Database creation skills, Management of Electronic serial, Knowledge of  Metadata standards (e.g. Dublin core, MARC, TEI, XML, etc.), and other Standards e.g. Z39.50 respectively, Knowledge of System development, and Information repacking skills).</a:t>
            </a:r>
            <a:endParaRPr lang="en-US" dirty="0" smtClean="0"/>
          </a:p>
          <a:p>
            <a:endParaRPr lang="en-US" dirty="0"/>
          </a:p>
        </p:txBody>
      </p:sp>
      <p:sp>
        <p:nvSpPr>
          <p:cNvPr id="4" name="Title 1"/>
          <p:cNvSpPr>
            <a:spLocks noGrp="1"/>
          </p:cNvSpPr>
          <p:nvPr>
            <p:ph type="title"/>
          </p:nvPr>
        </p:nvSpPr>
        <p:spPr>
          <a:xfrm>
            <a:off x="457200" y="685800"/>
            <a:ext cx="8229600" cy="762000"/>
          </a:xfrm>
        </p:spPr>
        <p:txBody>
          <a:bodyPr>
            <a:normAutofit fontScale="90000"/>
          </a:bodyPr>
          <a:lstStyle/>
          <a:p>
            <a:pPr algn="r"/>
            <a:r>
              <a:rPr lang="en-US" sz="2700" b="1" i="1" dirty="0" smtClean="0"/>
              <a:t>Observation </a:t>
            </a:r>
            <a:r>
              <a:rPr lang="en-US" sz="2700" b="1" i="1" dirty="0" err="1" smtClean="0"/>
              <a:t>Contd</a:t>
            </a:r>
            <a:r>
              <a:rPr lang="en-US" sz="2700" b="1" i="1" dirty="0" smtClean="0"/>
              <a:t>… </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Skills posses by the Semi Professional Assistant (SPA): </a:t>
            </a:r>
            <a:endParaRPr lang="en-US" dirty="0"/>
          </a:p>
        </p:txBody>
      </p:sp>
      <p:graphicFrame>
        <p:nvGraphicFramePr>
          <p:cNvPr id="4" name="Content Placeholder 3"/>
          <p:cNvGraphicFramePr>
            <a:graphicFrameLocks noGrp="1"/>
          </p:cNvGraphicFramePr>
          <p:nvPr>
            <p:ph idx="1"/>
          </p:nvPr>
        </p:nvGraphicFramePr>
        <p:xfrm>
          <a:off x="0" y="2209800"/>
          <a:ext cx="9296400" cy="43243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fontScale="90000"/>
          </a:bodyPr>
          <a:lstStyle/>
          <a:p>
            <a:r>
              <a:rPr lang="en-US" b="1" i="1" dirty="0" smtClean="0"/>
              <a:t>Observation: </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867400"/>
          </a:xfrm>
        </p:spPr>
        <p:txBody>
          <a:bodyPr>
            <a:normAutofit fontScale="62500" lnSpcReduction="20000"/>
          </a:bodyPr>
          <a:lstStyle/>
          <a:p>
            <a:pPr lvl="0" algn="just">
              <a:lnSpc>
                <a:spcPct val="170000"/>
              </a:lnSpc>
            </a:pPr>
            <a:r>
              <a:rPr lang="en-US" i="1" dirty="0" smtClean="0"/>
              <a:t>Some of semi-professional assistants of IGNOU are required to enhance their some generic skills (like Innovation skills) managerial skills (like Finance management skills, Stress management skills, Marketing skills, Negotiation skills) and professional skills (like Knowledge auditing skills, Knowledge management skills, Knowledge mapping skills, Library automation skills, Database creation skills, Scanning techniques skills, Digitization skills, Web based services skills, Hardware/ software and networking skills, Desktop publishing skills, Intranet managing skills, Metadata standards (e.g. Dublin core, MARC, TEI, XML, etc.), other Standards e.g. Z39.50, knowledge of System development skills, Information repacking skills).</a:t>
            </a: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33400"/>
          </a:xfrm>
        </p:spPr>
        <p:txBody>
          <a:bodyPr>
            <a:normAutofit fontScale="90000"/>
          </a:bodyPr>
          <a:lstStyle/>
          <a:p>
            <a:r>
              <a:rPr lang="en-US" b="1" dirty="0" smtClean="0"/>
              <a:t>INTRODUCTION</a:t>
            </a:r>
            <a:endParaRPr lang="en-US" dirty="0"/>
          </a:p>
        </p:txBody>
      </p:sp>
      <p:sp>
        <p:nvSpPr>
          <p:cNvPr id="3" name="Content Placeholder 2"/>
          <p:cNvSpPr>
            <a:spLocks noGrp="1"/>
          </p:cNvSpPr>
          <p:nvPr>
            <p:ph idx="1"/>
          </p:nvPr>
        </p:nvSpPr>
        <p:spPr>
          <a:xfrm>
            <a:off x="0" y="1371600"/>
            <a:ext cx="8686800" cy="5202936"/>
          </a:xfrm>
        </p:spPr>
        <p:txBody>
          <a:bodyPr>
            <a:noAutofit/>
          </a:bodyPr>
          <a:lstStyle/>
          <a:p>
            <a:pPr algn="just"/>
            <a:r>
              <a:rPr lang="en-US" sz="2400" dirty="0" smtClean="0"/>
              <a:t>The introduction and promotion of the distance education in the educational system of the country is, therefore, of great significance. </a:t>
            </a:r>
            <a:r>
              <a:rPr lang="en-US" sz="2400" dirty="0" err="1" smtClean="0"/>
              <a:t>Indira</a:t>
            </a:r>
            <a:r>
              <a:rPr lang="en-US" sz="2400" dirty="0" smtClean="0"/>
              <a:t> Gandhi National Open University (IGNOU) was established with this objective in September 1985 by an Act of parliament (No. 50 of 1985</a:t>
            </a:r>
            <a:r>
              <a:rPr lang="en-US" sz="2400" dirty="0" smtClean="0"/>
              <a:t>).</a:t>
            </a:r>
          </a:p>
          <a:p>
            <a:pPr algn="just"/>
            <a:endParaRPr lang="en-US" sz="2400" dirty="0" smtClean="0"/>
          </a:p>
          <a:p>
            <a:pPr algn="just"/>
            <a:r>
              <a:rPr lang="en-US" sz="2400" dirty="0" smtClean="0"/>
              <a:t>Dr</a:t>
            </a:r>
            <a:r>
              <a:rPr lang="en-US" sz="2400" dirty="0" smtClean="0"/>
              <a:t>. </a:t>
            </a:r>
            <a:r>
              <a:rPr lang="en-US" sz="2400" dirty="0" err="1" smtClean="0"/>
              <a:t>Zakir</a:t>
            </a:r>
            <a:r>
              <a:rPr lang="en-US" sz="2400" dirty="0" smtClean="0"/>
              <a:t> </a:t>
            </a:r>
            <a:r>
              <a:rPr lang="en-US" sz="2400" dirty="0" err="1" smtClean="0"/>
              <a:t>Hussain</a:t>
            </a:r>
            <a:r>
              <a:rPr lang="en-US" sz="2400" dirty="0" smtClean="0"/>
              <a:t> Library of the </a:t>
            </a:r>
            <a:r>
              <a:rPr lang="en-US" sz="2400" dirty="0" err="1" smtClean="0"/>
              <a:t>Jamia</a:t>
            </a:r>
            <a:r>
              <a:rPr lang="en-US" sz="2400" dirty="0" smtClean="0"/>
              <a:t> </a:t>
            </a:r>
            <a:r>
              <a:rPr lang="en-US" sz="2400" dirty="0" err="1" smtClean="0"/>
              <a:t>Millia</a:t>
            </a:r>
            <a:r>
              <a:rPr lang="en-US" sz="2400" dirty="0" smtClean="0"/>
              <a:t> </a:t>
            </a:r>
            <a:r>
              <a:rPr lang="en-US" sz="2400" dirty="0" err="1" smtClean="0"/>
              <a:t>Islamia</a:t>
            </a:r>
            <a:r>
              <a:rPr lang="en-US" sz="2400" dirty="0" smtClean="0"/>
              <a:t> University is another academic library, established in 1920 at Aligarh and shifted to Delhi from there in 1925. The library named after Dr. </a:t>
            </a:r>
            <a:r>
              <a:rPr lang="en-US" sz="2400" dirty="0" err="1" smtClean="0"/>
              <a:t>Zakir</a:t>
            </a:r>
            <a:r>
              <a:rPr lang="en-US" sz="2400" dirty="0" smtClean="0"/>
              <a:t> Husain, former President of India and </a:t>
            </a:r>
            <a:r>
              <a:rPr lang="en-US" sz="2400" dirty="0" err="1" smtClean="0"/>
              <a:t>Jamia's</a:t>
            </a:r>
            <a:r>
              <a:rPr lang="en-US" sz="2400" dirty="0" smtClean="0"/>
              <a:t> former V.C. in 1973. The Library has about 1275 setting capacity along with stack capacity for about six </a:t>
            </a:r>
            <a:r>
              <a:rPr lang="en-US" sz="2400" dirty="0" err="1" smtClean="0"/>
              <a:t>lakh</a:t>
            </a:r>
            <a:r>
              <a:rPr lang="en-US" sz="2400" dirty="0" smtClean="0"/>
              <a:t> books. The library has facility to access e-resources.</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867400"/>
          </a:xfrm>
        </p:spPr>
        <p:txBody>
          <a:bodyPr>
            <a:normAutofit fontScale="62500" lnSpcReduction="20000"/>
          </a:bodyPr>
          <a:lstStyle/>
          <a:p>
            <a:pPr lvl="0" algn="just">
              <a:lnSpc>
                <a:spcPct val="170000"/>
              </a:lnSpc>
            </a:pPr>
            <a:r>
              <a:rPr lang="en-US" i="1" dirty="0" smtClean="0"/>
              <a:t>Some of Semi-professional Assistants of JMI are need up- to- date with some generic skills (like Creativity skills, Assertiveness skills, Flexibility skills, Innovation skills, and Self-confidence skills, and Service attitude skills), managerial skills (like Leadership skills, Local and global thinking skills, Marketing skills, Negotiation skills, Stress management skills, People management skills, Project management skills, Consumer management skills, Resources management skills and Team building skills), and professionals skills (like Knowledge Auditing skills, Knowledge management skills, Knowledge mapping skills, Database creation skills, Intranet managing skills, Desktop publishing skills, Web based services skills, Virtual learning skills, management of E-serial, Knowledge of  Metadata standards (e.g. Dublin core, MARC, TEI, XML, etc.), Other Standards e.g. Z39.50, Knowledge of System development, and Information repacking skills). </a:t>
            </a:r>
            <a:endParaRPr lang="en-US" dirty="0" smtClean="0"/>
          </a:p>
          <a:p>
            <a:endParaRPr lang="en-US" dirty="0"/>
          </a:p>
        </p:txBody>
      </p:sp>
      <p:sp>
        <p:nvSpPr>
          <p:cNvPr id="4" name="Title 1"/>
          <p:cNvSpPr>
            <a:spLocks noGrp="1"/>
          </p:cNvSpPr>
          <p:nvPr>
            <p:ph type="title"/>
          </p:nvPr>
        </p:nvSpPr>
        <p:spPr>
          <a:xfrm>
            <a:off x="457200" y="685800"/>
            <a:ext cx="8229600" cy="762000"/>
          </a:xfrm>
        </p:spPr>
        <p:txBody>
          <a:bodyPr>
            <a:normAutofit fontScale="90000"/>
          </a:bodyPr>
          <a:lstStyle/>
          <a:p>
            <a:pPr algn="r"/>
            <a:r>
              <a:rPr lang="en-US" sz="2700" b="1" i="1" dirty="0" smtClean="0"/>
              <a:t>Observation </a:t>
            </a:r>
            <a:r>
              <a:rPr lang="en-US" sz="2700" b="1" i="1" dirty="0" err="1" smtClean="0"/>
              <a:t>Contd</a:t>
            </a:r>
            <a:r>
              <a:rPr lang="en-US" sz="2700" b="1" i="1" dirty="0" smtClean="0"/>
              <a:t>… </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SKILLS UP-GRADING FACILITIES:</a:t>
            </a:r>
            <a:r>
              <a:rPr lang="en-US" dirty="0" smtClean="0"/>
              <a:t/>
            </a:r>
            <a:br>
              <a:rPr lang="en-US" dirty="0" smtClean="0"/>
            </a:br>
            <a:endParaRPr lang="en-US" dirty="0"/>
          </a:p>
        </p:txBody>
      </p:sp>
      <p:sp>
        <p:nvSpPr>
          <p:cNvPr id="3" name="Content Placeholder 2"/>
          <p:cNvSpPr>
            <a:spLocks noGrp="1"/>
          </p:cNvSpPr>
          <p:nvPr>
            <p:ph idx="1"/>
          </p:nvPr>
        </p:nvSpPr>
        <p:spPr>
          <a:xfrm>
            <a:off x="304800" y="1828800"/>
            <a:ext cx="4953000" cy="4745736"/>
          </a:xfrm>
        </p:spPr>
        <p:txBody>
          <a:bodyPr>
            <a:normAutofit fontScale="62500" lnSpcReduction="20000"/>
          </a:bodyPr>
          <a:lstStyle/>
          <a:p>
            <a:pPr algn="just">
              <a:lnSpc>
                <a:spcPct val="160000"/>
              </a:lnSpc>
            </a:pPr>
            <a:r>
              <a:rPr lang="en-US" dirty="0" smtClean="0"/>
              <a:t>The university library had provided diverse skills up-grading facilities for its LIS professionals. These are in-house training programs, seminars, conferences, workshops, symposiums, etc. These programs were organized at both national and international levels. The participants for these are also from national and international levels, LIS professional. These programs are also organized by the Library Association for upgrading the skills of the LIS professionals. </a:t>
            </a:r>
          </a:p>
          <a:p>
            <a:endParaRPr lang="en-US" dirty="0"/>
          </a:p>
        </p:txBody>
      </p:sp>
      <p:graphicFrame>
        <p:nvGraphicFramePr>
          <p:cNvPr id="4" name="Chart 3"/>
          <p:cNvGraphicFramePr/>
          <p:nvPr/>
        </p:nvGraphicFramePr>
        <p:xfrm>
          <a:off x="4876800" y="2133600"/>
          <a:ext cx="4267200" cy="3429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Observation: </a:t>
            </a:r>
            <a:r>
              <a:rPr lang="en-US" dirty="0" smtClean="0"/>
              <a:t/>
            </a:r>
            <a:br>
              <a:rPr lang="en-US" dirty="0" smtClean="0"/>
            </a:br>
            <a:endParaRPr lang="en-US" dirty="0"/>
          </a:p>
        </p:txBody>
      </p:sp>
      <p:sp>
        <p:nvSpPr>
          <p:cNvPr id="3" name="Content Placeholder 2"/>
          <p:cNvSpPr>
            <a:spLocks noGrp="1"/>
          </p:cNvSpPr>
          <p:nvPr>
            <p:ph idx="1"/>
          </p:nvPr>
        </p:nvSpPr>
        <p:spPr>
          <a:xfrm>
            <a:off x="457200" y="1752600"/>
            <a:ext cx="8153400" cy="4821936"/>
          </a:xfrm>
        </p:spPr>
        <p:txBody>
          <a:bodyPr>
            <a:normAutofit fontScale="70000" lnSpcReduction="20000"/>
          </a:bodyPr>
          <a:lstStyle/>
          <a:p>
            <a:pPr lvl="0" algn="just">
              <a:lnSpc>
                <a:spcPct val="170000"/>
              </a:lnSpc>
            </a:pPr>
            <a:r>
              <a:rPr lang="en-US" i="1" dirty="0" smtClean="0"/>
              <a:t>In the five financial years i.e. 2010-11, 2011-12, 2012-13, 2013-14 and 2014-15, the Central Library, </a:t>
            </a:r>
            <a:r>
              <a:rPr lang="en-US" i="1" dirty="0" err="1" smtClean="0"/>
              <a:t>Indira</a:t>
            </a:r>
            <a:r>
              <a:rPr lang="en-US" i="1" dirty="0" smtClean="0"/>
              <a:t> Gandhi National Open University, New Delhi had organized one Seminar, training program, conference, workshop, symposium at National level. </a:t>
            </a:r>
          </a:p>
          <a:p>
            <a:pPr lvl="0" algn="just">
              <a:lnSpc>
                <a:spcPct val="170000"/>
              </a:lnSpc>
            </a:pPr>
            <a:endParaRPr lang="en-US" dirty="0" smtClean="0"/>
          </a:p>
          <a:p>
            <a:pPr lvl="0" algn="just">
              <a:lnSpc>
                <a:spcPct val="170000"/>
              </a:lnSpc>
            </a:pPr>
            <a:r>
              <a:rPr lang="en-US" i="1" dirty="0" smtClean="0"/>
              <a:t>In the five financial years i.e. 2010-11, 2011-12, 2012-13, 2013-14 and 2014-15, the </a:t>
            </a:r>
            <a:r>
              <a:rPr lang="en-US" i="1" dirty="0" err="1" smtClean="0"/>
              <a:t>Zakir</a:t>
            </a:r>
            <a:r>
              <a:rPr lang="en-US" i="1" dirty="0" smtClean="0"/>
              <a:t> </a:t>
            </a:r>
            <a:r>
              <a:rPr lang="en-US" i="1" dirty="0" err="1" smtClean="0"/>
              <a:t>Hussain</a:t>
            </a:r>
            <a:r>
              <a:rPr lang="en-US" i="1" dirty="0" smtClean="0"/>
              <a:t> Library (Central Library), Zamia </a:t>
            </a:r>
            <a:r>
              <a:rPr lang="en-US" i="1" dirty="0" err="1" smtClean="0"/>
              <a:t>Millia</a:t>
            </a:r>
            <a:r>
              <a:rPr lang="en-US" i="1" dirty="0" smtClean="0"/>
              <a:t> </a:t>
            </a:r>
            <a:r>
              <a:rPr lang="en-US" i="1" dirty="0" err="1" smtClean="0"/>
              <a:t>Islamia</a:t>
            </a:r>
            <a:r>
              <a:rPr lang="en-US" i="1" dirty="0" smtClean="0"/>
              <a:t> University had organized seven (7) seminars, training programs, conferences, workshops, symposiums at National level and at International levels. </a:t>
            </a:r>
            <a:endParaRPr lang="en-US"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SKILLS REQUIRED FOR LIS PROFESSIONALS</a:t>
            </a:r>
            <a:r>
              <a:rPr lang="en-US" dirty="0" smtClean="0"/>
              <a:t/>
            </a:r>
            <a:br>
              <a:rPr lang="en-US" dirty="0" smtClean="0"/>
            </a:br>
            <a:endParaRPr lang="en-US" dirty="0"/>
          </a:p>
        </p:txBody>
      </p:sp>
      <p:sp>
        <p:nvSpPr>
          <p:cNvPr id="3" name="Content Placeholder 2"/>
          <p:cNvSpPr>
            <a:spLocks noGrp="1"/>
          </p:cNvSpPr>
          <p:nvPr>
            <p:ph idx="1"/>
          </p:nvPr>
        </p:nvSpPr>
        <p:spPr>
          <a:xfrm>
            <a:off x="457200" y="2249424"/>
            <a:ext cx="7696200" cy="4325112"/>
          </a:xfrm>
        </p:spPr>
        <p:txBody>
          <a:bodyPr>
            <a:normAutofit fontScale="62500" lnSpcReduction="20000"/>
          </a:bodyPr>
          <a:lstStyle/>
          <a:p>
            <a:pPr lvl="0" algn="just">
              <a:lnSpc>
                <a:spcPct val="170000"/>
              </a:lnSpc>
            </a:pPr>
            <a:r>
              <a:rPr lang="en-US" b="1" dirty="0" smtClean="0"/>
              <a:t>Skills for Selecting Quality Content: </a:t>
            </a:r>
            <a:r>
              <a:rPr lang="en-US" dirty="0" smtClean="0"/>
              <a:t>Collection Development, Managing Online Content, Content Management Systems, Skills for Selecting Quality Content, Ability to Access Quality Information and Knowledge Resources, From Caretaker to Collectors of Selective Information, Access to Information Available Locally, Information Available Through Library Network, Information Available by Subscribing to Online Journals, Information Available through Subject Portals, Commercial Agencies, Subject Experts, Contracting Library Services.</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a:bodyPr>
          <a:lstStyle/>
          <a:p>
            <a:pPr algn="r"/>
            <a:r>
              <a:rPr lang="en-US" sz="1800" b="1" dirty="0" smtClean="0"/>
              <a:t>SKILLS REQUIRED FOR LIS PROFESSIONALS </a:t>
            </a:r>
            <a:r>
              <a:rPr lang="en-US" sz="1800" b="1" dirty="0" err="1" smtClean="0"/>
              <a:t>Contd</a:t>
            </a:r>
            <a:r>
              <a:rPr lang="en-US" sz="1800" b="1" dirty="0" smtClean="0"/>
              <a:t>…</a:t>
            </a:r>
            <a:endParaRPr lang="en-US" sz="1800" dirty="0"/>
          </a:p>
        </p:txBody>
      </p:sp>
      <p:sp>
        <p:nvSpPr>
          <p:cNvPr id="3" name="Content Placeholder 2"/>
          <p:cNvSpPr>
            <a:spLocks noGrp="1"/>
          </p:cNvSpPr>
          <p:nvPr>
            <p:ph idx="1"/>
          </p:nvPr>
        </p:nvSpPr>
        <p:spPr>
          <a:xfrm>
            <a:off x="457200" y="1447800"/>
            <a:ext cx="7772400" cy="5507736"/>
          </a:xfrm>
        </p:spPr>
        <p:txBody>
          <a:bodyPr>
            <a:normAutofit fontScale="70000" lnSpcReduction="20000"/>
          </a:bodyPr>
          <a:lstStyle/>
          <a:p>
            <a:pPr lvl="0" algn="just"/>
            <a:r>
              <a:rPr lang="en-US" b="1" dirty="0" smtClean="0"/>
              <a:t>Classification Skills</a:t>
            </a:r>
          </a:p>
          <a:p>
            <a:pPr lvl="0" algn="just"/>
            <a:endParaRPr lang="en-US" dirty="0" smtClean="0"/>
          </a:p>
          <a:p>
            <a:pPr lvl="0" algn="just"/>
            <a:r>
              <a:rPr lang="en-US" b="1" dirty="0" smtClean="0"/>
              <a:t>Cataloguing / Metadata Creation Skills.</a:t>
            </a:r>
          </a:p>
          <a:p>
            <a:pPr lvl="0" algn="just"/>
            <a:endParaRPr lang="en-US" dirty="0" smtClean="0"/>
          </a:p>
          <a:p>
            <a:pPr lvl="0" algn="just"/>
            <a:r>
              <a:rPr lang="en-US" b="1" dirty="0" smtClean="0"/>
              <a:t>ICT Skills: </a:t>
            </a:r>
            <a:r>
              <a:rPr lang="en-US" dirty="0" smtClean="0"/>
              <a:t>Technology- Savvy Librarians, Ability to Adopt New Technologies, Troubleshooting New Technologies, Database Development, Digital Archiving and Preservation, Skills to Manage Social Media, Transforming Traditional into the Online. </a:t>
            </a:r>
          </a:p>
          <a:p>
            <a:pPr lvl="0" algn="just"/>
            <a:endParaRPr lang="en-US" dirty="0" smtClean="0"/>
          </a:p>
          <a:p>
            <a:pPr lvl="0" algn="just"/>
            <a:r>
              <a:rPr lang="en-US" b="1" dirty="0" smtClean="0"/>
              <a:t>Management Skills:</a:t>
            </a:r>
            <a:r>
              <a:rPr lang="en-US" dirty="0" smtClean="0"/>
              <a:t> Project management skills, Adopting Management Techniques, Ability to Manage Change, Capacity to Manage within Changing Trends. </a:t>
            </a:r>
          </a:p>
          <a:p>
            <a:pPr lvl="0" algn="just"/>
            <a:endParaRPr lang="en-US" dirty="0" smtClean="0"/>
          </a:p>
          <a:p>
            <a:pPr lvl="0" algn="just"/>
            <a:r>
              <a:rPr lang="en-US" b="1" dirty="0" smtClean="0"/>
              <a:t>Skills to Serve Users:</a:t>
            </a:r>
            <a:r>
              <a:rPr lang="en-US" dirty="0" smtClean="0"/>
              <a:t> Evaluating Users’ Needs and Library Services.</a:t>
            </a:r>
          </a:p>
          <a:p>
            <a:pPr lvl="0" algn="just">
              <a:buNone/>
            </a:pPr>
            <a:endParaRPr lang="en-US" dirty="0" smtClean="0"/>
          </a:p>
          <a:p>
            <a:pPr lvl="0" algn="just"/>
            <a:r>
              <a:rPr lang="en-US" b="1" dirty="0" smtClean="0"/>
              <a:t>The Discipline-specific Knowledge.</a:t>
            </a:r>
            <a:endParaRPr lang="en-US" dirty="0" smtClean="0"/>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18488"/>
            <a:ext cx="8229600" cy="4325112"/>
          </a:xfrm>
        </p:spPr>
        <p:txBody>
          <a:bodyPr>
            <a:normAutofit fontScale="70000" lnSpcReduction="20000"/>
          </a:bodyPr>
          <a:lstStyle/>
          <a:p>
            <a:pPr lvl="0" algn="just"/>
            <a:r>
              <a:rPr lang="en-US" b="1" dirty="0" smtClean="0"/>
              <a:t>Generic Skills:</a:t>
            </a:r>
            <a:r>
              <a:rPr lang="en-US" dirty="0" smtClean="0"/>
              <a:t> Information literacy, Communication, Critical thinking, Teamwork, Ethics and social responsibility, Problem solving and Leadership.</a:t>
            </a:r>
          </a:p>
          <a:p>
            <a:pPr lvl="0"/>
            <a:endParaRPr lang="en-US" dirty="0" smtClean="0"/>
          </a:p>
          <a:p>
            <a:pPr lvl="0"/>
            <a:r>
              <a:rPr lang="en-US" b="1" dirty="0" smtClean="0"/>
              <a:t>Personal Skills.</a:t>
            </a:r>
          </a:p>
          <a:p>
            <a:pPr lvl="0"/>
            <a:endParaRPr lang="en-US" dirty="0" smtClean="0"/>
          </a:p>
          <a:p>
            <a:pPr lvl="0"/>
            <a:r>
              <a:rPr lang="en-US" b="1" dirty="0" smtClean="0"/>
              <a:t>Non-Professional Skills.</a:t>
            </a:r>
          </a:p>
          <a:p>
            <a:pPr lvl="0"/>
            <a:endParaRPr lang="en-US" dirty="0" smtClean="0"/>
          </a:p>
          <a:p>
            <a:pPr lvl="0"/>
            <a:r>
              <a:rPr lang="en-US" b="1" dirty="0" smtClean="0"/>
              <a:t>Training in Skills. </a:t>
            </a:r>
            <a:r>
              <a:rPr lang="en-US" dirty="0" smtClean="0"/>
              <a:t>  </a:t>
            </a:r>
          </a:p>
          <a:p>
            <a:pPr lvl="0"/>
            <a:endParaRPr lang="en-US" dirty="0" smtClean="0"/>
          </a:p>
          <a:p>
            <a:pPr lvl="0"/>
            <a:r>
              <a:rPr lang="en-US" b="1" dirty="0" smtClean="0"/>
              <a:t>User-education Skills in e-environment</a:t>
            </a:r>
          </a:p>
          <a:p>
            <a:pPr lvl="0"/>
            <a:endParaRPr lang="en-US" dirty="0" smtClean="0"/>
          </a:p>
          <a:p>
            <a:pPr lvl="0"/>
            <a:r>
              <a:rPr lang="en-US" b="1" dirty="0" smtClean="0"/>
              <a:t>Technology Acquisition Skills, and </a:t>
            </a:r>
          </a:p>
          <a:p>
            <a:pPr lvl="0"/>
            <a:endParaRPr lang="en-US" dirty="0" smtClean="0"/>
          </a:p>
          <a:p>
            <a:pPr lvl="0"/>
            <a:r>
              <a:rPr lang="en-US" b="1" dirty="0" smtClean="0"/>
              <a:t>Management Skills in ICT zone. </a:t>
            </a:r>
            <a:endParaRPr lang="en-US" dirty="0" smtClean="0"/>
          </a:p>
          <a:p>
            <a:endParaRPr lang="en-US" dirty="0"/>
          </a:p>
        </p:txBody>
      </p:sp>
      <p:sp>
        <p:nvSpPr>
          <p:cNvPr id="4" name="Title 1"/>
          <p:cNvSpPr txBox="1">
            <a:spLocks/>
          </p:cNvSpPr>
          <p:nvPr/>
        </p:nvSpPr>
        <p:spPr>
          <a:xfrm>
            <a:off x="457200" y="685800"/>
            <a:ext cx="8229600" cy="609600"/>
          </a:xfrm>
          <a:prstGeom prst="rect">
            <a:avLst/>
          </a:prstGeom>
        </p:spPr>
        <p:txBody>
          <a:bodyPr vert="horz"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1800" b="1" i="0" u="none" strike="noStrike" kern="1200" cap="none" spc="0" normalizeH="0" baseline="0" noProof="0" smtClean="0">
                <a:ln>
                  <a:noFill/>
                </a:ln>
                <a:solidFill>
                  <a:schemeClr val="tx2"/>
                </a:solidFill>
                <a:effectLst/>
                <a:uLnTx/>
                <a:uFillTx/>
                <a:latin typeface="+mj-lt"/>
                <a:ea typeface="+mj-ea"/>
                <a:cs typeface="+mj-cs"/>
              </a:rPr>
              <a:t>SKILLS REQUIRED FOR LIS PROFESSIONALS Contd…</a:t>
            </a:r>
            <a:endParaRPr kumimoji="0" lang="en-US" sz="18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RECOMMENDATIONS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lvl="0" algn="just"/>
            <a:r>
              <a:rPr lang="en-US" dirty="0" smtClean="0"/>
              <a:t>The present LIS professionals working in the </a:t>
            </a:r>
            <a:r>
              <a:rPr lang="en-US" dirty="0" err="1" smtClean="0"/>
              <a:t>Indira</a:t>
            </a:r>
            <a:r>
              <a:rPr lang="en-US" dirty="0" smtClean="0"/>
              <a:t> Gandhi National Open University (IGNOU) and </a:t>
            </a:r>
            <a:r>
              <a:rPr lang="en-US" dirty="0" err="1" smtClean="0"/>
              <a:t>Jamia</a:t>
            </a:r>
            <a:r>
              <a:rPr lang="en-US" dirty="0" smtClean="0"/>
              <a:t> </a:t>
            </a:r>
            <a:r>
              <a:rPr lang="en-US" dirty="0" err="1" smtClean="0"/>
              <a:t>Millia</a:t>
            </a:r>
            <a:r>
              <a:rPr lang="en-US" dirty="0" smtClean="0"/>
              <a:t> </a:t>
            </a:r>
            <a:r>
              <a:rPr lang="en-US" dirty="0" err="1" smtClean="0"/>
              <a:t>Islamia</a:t>
            </a:r>
            <a:r>
              <a:rPr lang="en-US" dirty="0" smtClean="0"/>
              <a:t> (JMI) University Library at different levels need to up to date their skills as per the requirement of the libraries in the new era.</a:t>
            </a:r>
          </a:p>
          <a:p>
            <a:pPr algn="just">
              <a:buNone/>
            </a:pPr>
            <a:endParaRPr lang="en-US" dirty="0" smtClean="0"/>
          </a:p>
          <a:p>
            <a:pPr lvl="0" algn="just"/>
            <a:r>
              <a:rPr lang="en-US" dirty="0" smtClean="0"/>
              <a:t>The </a:t>
            </a:r>
            <a:r>
              <a:rPr lang="en-US" dirty="0" err="1" smtClean="0"/>
              <a:t>Indira</a:t>
            </a:r>
            <a:r>
              <a:rPr lang="en-US" dirty="0" smtClean="0"/>
              <a:t> Gandhi National Open University (IGNOU) and </a:t>
            </a:r>
            <a:r>
              <a:rPr lang="en-US" dirty="0" err="1" smtClean="0"/>
              <a:t>Jamia</a:t>
            </a:r>
            <a:r>
              <a:rPr lang="en-US" dirty="0" smtClean="0"/>
              <a:t> </a:t>
            </a:r>
            <a:r>
              <a:rPr lang="en-US" dirty="0" err="1" smtClean="0"/>
              <a:t>Millia</a:t>
            </a:r>
            <a:r>
              <a:rPr lang="en-US" dirty="0" smtClean="0"/>
              <a:t> </a:t>
            </a:r>
            <a:r>
              <a:rPr lang="en-US" dirty="0" err="1" smtClean="0"/>
              <a:t>Islamia</a:t>
            </a:r>
            <a:r>
              <a:rPr lang="en-US" dirty="0" smtClean="0"/>
              <a:t> (JMI) University Library must conduct in-house practical training program to enhance the skills of LIS professionals. Particularly for the LIS professionals, who are at the age of 45 plus. </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7848600" cy="457200"/>
          </a:xfrm>
        </p:spPr>
        <p:txBody>
          <a:bodyPr>
            <a:noAutofit/>
          </a:bodyPr>
          <a:lstStyle/>
          <a:p>
            <a:pPr algn="r"/>
            <a:r>
              <a:rPr lang="en-US" sz="2800" b="1" dirty="0" smtClean="0"/>
              <a:t>RECOMMENDATIONS </a:t>
            </a:r>
            <a:r>
              <a:rPr lang="en-US" sz="2800" b="1" dirty="0" err="1" smtClean="0"/>
              <a:t>Contd</a:t>
            </a:r>
            <a:r>
              <a:rPr lang="en-US" sz="2800" b="1" dirty="0" smtClean="0"/>
              <a:t>…</a:t>
            </a:r>
            <a:endParaRPr lang="en-US" sz="2800" dirty="0"/>
          </a:p>
        </p:txBody>
      </p:sp>
      <p:sp>
        <p:nvSpPr>
          <p:cNvPr id="3" name="Content Placeholder 2"/>
          <p:cNvSpPr>
            <a:spLocks noGrp="1"/>
          </p:cNvSpPr>
          <p:nvPr>
            <p:ph idx="1"/>
          </p:nvPr>
        </p:nvSpPr>
        <p:spPr/>
        <p:txBody>
          <a:bodyPr>
            <a:normAutofit fontScale="92500" lnSpcReduction="10000"/>
          </a:bodyPr>
          <a:lstStyle/>
          <a:p>
            <a:pPr lvl="0" algn="just"/>
            <a:r>
              <a:rPr lang="en-US" dirty="0" smtClean="0"/>
              <a:t>If LIS professionals are well-versed with the required skills for LIS human capital as per the library in the current scenario, then the skilled LIS professional must train another LIS professional. In other words, skills should flow from one LIS human capital to another.</a:t>
            </a:r>
          </a:p>
          <a:p>
            <a:pPr algn="just"/>
            <a:endParaRPr lang="en-US" dirty="0" smtClean="0"/>
          </a:p>
          <a:p>
            <a:pPr lvl="0" algn="just"/>
            <a:r>
              <a:rPr lang="en-US" dirty="0" smtClean="0"/>
              <a:t>The LIS professional must be awarded by the higher authority, if they enhance their skills, which help them to increase the services of the library according to the demand of the electronic era.</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CONCLUSION</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University Library is hub of information and the library and information professionals are agent for dissemination of information among the intellectual person. Therefore, the LIS professionals should fully skilled as per the requirement of the readers need and they must up to date themselves, as per the required skills for new age’s library in view of seamless dissemination of information.</a:t>
            </a:r>
          </a:p>
          <a:p>
            <a:pPr algn="just"/>
            <a:endParaRPr lang="en-US" dirty="0" smtClean="0"/>
          </a:p>
          <a:p>
            <a:pPr algn="just"/>
            <a:r>
              <a:rPr lang="en-US" dirty="0" smtClean="0"/>
              <a:t>The skills possess by the LIS professionals of </a:t>
            </a:r>
            <a:r>
              <a:rPr lang="en-US" dirty="0" err="1" smtClean="0"/>
              <a:t>Indira</a:t>
            </a:r>
            <a:r>
              <a:rPr lang="en-US" dirty="0" smtClean="0"/>
              <a:t> Gandhi National Open University (IGNOU) and </a:t>
            </a:r>
            <a:r>
              <a:rPr lang="en-US" dirty="0" err="1" smtClean="0"/>
              <a:t>Jamia</a:t>
            </a:r>
            <a:r>
              <a:rPr lang="en-US" dirty="0" smtClean="0"/>
              <a:t> </a:t>
            </a:r>
            <a:r>
              <a:rPr lang="en-US" dirty="0" err="1" smtClean="0"/>
              <a:t>Millia</a:t>
            </a:r>
            <a:r>
              <a:rPr lang="en-US" dirty="0" smtClean="0"/>
              <a:t> </a:t>
            </a:r>
            <a:r>
              <a:rPr lang="en-US" dirty="0" err="1" smtClean="0"/>
              <a:t>Islamia</a:t>
            </a:r>
            <a:r>
              <a:rPr lang="en-US" dirty="0" smtClean="0"/>
              <a:t> (JMI) University Library, are elaborated in this article in details.</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r>
              <a:rPr lang="en-US" dirty="0" smtClean="0"/>
              <a:t>	</a:t>
            </a:r>
          </a:p>
          <a:p>
            <a:pPr>
              <a:buNone/>
            </a:pPr>
            <a:endParaRPr lang="en-US" dirty="0"/>
          </a:p>
        </p:txBody>
      </p:sp>
      <p:pic>
        <p:nvPicPr>
          <p:cNvPr id="29698" name="Picture 2" descr="Image result for ppt thanks"/>
          <p:cNvPicPr>
            <a:picLocks noChangeAspect="1" noChangeArrowheads="1"/>
          </p:cNvPicPr>
          <p:nvPr/>
        </p:nvPicPr>
        <p:blipFill>
          <a:blip r:embed="rId2" cstate="print"/>
          <a:srcRect/>
          <a:stretch>
            <a:fillRect/>
          </a:stretch>
        </p:blipFill>
        <p:spPr bwMode="auto">
          <a:xfrm>
            <a:off x="1867601" y="1288361"/>
            <a:ext cx="5638800" cy="4515533"/>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OBJECTIVE OF THE LIBRARY</a:t>
            </a:r>
            <a:r>
              <a:rPr lang="en-US" dirty="0" smtClean="0"/>
              <a:t/>
            </a:r>
            <a:br>
              <a:rPr lang="en-US" dirty="0" smtClean="0"/>
            </a:br>
            <a:endParaRPr lang="en-US" dirty="0"/>
          </a:p>
        </p:txBody>
      </p:sp>
      <p:sp>
        <p:nvSpPr>
          <p:cNvPr id="3" name="Content Placeholder 2"/>
          <p:cNvSpPr>
            <a:spLocks noGrp="1"/>
          </p:cNvSpPr>
          <p:nvPr>
            <p:ph idx="1"/>
          </p:nvPr>
        </p:nvSpPr>
        <p:spPr>
          <a:xfrm>
            <a:off x="457200" y="2249424"/>
            <a:ext cx="8458200" cy="4325112"/>
          </a:xfrm>
        </p:spPr>
        <p:txBody>
          <a:bodyPr>
            <a:normAutofit fontScale="85000" lnSpcReduction="10000"/>
          </a:bodyPr>
          <a:lstStyle/>
          <a:p>
            <a:pPr lvl="0" algn="just"/>
            <a:r>
              <a:rPr lang="en-US" dirty="0" smtClean="0"/>
              <a:t>To develop appropriate collections in various disciplines for satisfying the needs of the diverse clientele of the libraries of the university, regional and study centers, and provide reading, lending, reference, information and documentation facilities to all users. </a:t>
            </a:r>
          </a:p>
          <a:p>
            <a:pPr lvl="0" algn="just">
              <a:buFont typeface="Wingdings" pitchFamily="2" charset="2"/>
              <a:buChar char="§"/>
            </a:pPr>
            <a:endParaRPr lang="en-US" dirty="0" smtClean="0"/>
          </a:p>
          <a:p>
            <a:pPr lvl="0" algn="just"/>
            <a:r>
              <a:rPr lang="en-US" dirty="0" smtClean="0"/>
              <a:t>To develop a special collection of distance education books and journals at the libraries at the    headquarters as well as regional centers, and provide documentation and comprehensive reference and information services in areas related to distance education to other open universities across the world in general and in India in particular. </a:t>
            </a:r>
          </a:p>
          <a:p>
            <a:pPr lvl="0">
              <a:buFont typeface="Wingdings" pitchFamily="2" charset="2"/>
              <a:buChar char="§"/>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STATEMENT OF PROBLEMS</a:t>
            </a:r>
            <a:endParaRPr lang="en-US" dirty="0"/>
          </a:p>
        </p:txBody>
      </p:sp>
      <p:sp>
        <p:nvSpPr>
          <p:cNvPr id="3" name="Content Placeholder 2"/>
          <p:cNvSpPr>
            <a:spLocks noGrp="1"/>
          </p:cNvSpPr>
          <p:nvPr>
            <p:ph idx="1"/>
          </p:nvPr>
        </p:nvSpPr>
        <p:spPr/>
        <p:txBody>
          <a:bodyPr>
            <a:normAutofit lnSpcReduction="10000"/>
          </a:bodyPr>
          <a:lstStyle/>
          <a:p>
            <a:pPr lvl="0" algn="just"/>
            <a:r>
              <a:rPr lang="en-US" dirty="0" smtClean="0"/>
              <a:t>The Library and Information Science (LIS) professionals are not fully skilled as per the requirement of electronic era.</a:t>
            </a:r>
          </a:p>
          <a:p>
            <a:pPr lvl="0" algn="just"/>
            <a:endParaRPr lang="en-US" dirty="0" smtClean="0"/>
          </a:p>
          <a:p>
            <a:pPr lvl="0" algn="just"/>
            <a:r>
              <a:rPr lang="en-US" dirty="0" smtClean="0"/>
              <a:t>The Library and Information Science (LIS) professional are not able to provide seamless services to the readers of the library.</a:t>
            </a:r>
          </a:p>
          <a:p>
            <a:pPr lvl="0" algn="just"/>
            <a:endParaRPr lang="en-US" dirty="0" smtClean="0"/>
          </a:p>
          <a:p>
            <a:pPr lvl="0" algn="just"/>
            <a:r>
              <a:rPr lang="en-US" dirty="0" smtClean="0"/>
              <a:t>The library services are not fully planned as per the requirement of readers.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4400" b="1" dirty="0" smtClean="0"/>
              <a:t>NEED OF THE STUDY</a:t>
            </a:r>
            <a:r>
              <a:rPr lang="en-US" dirty="0" smtClean="0"/>
              <a:t/>
            </a:r>
            <a:br>
              <a:rPr lang="en-US" dirty="0" smtClean="0"/>
            </a:br>
            <a:endParaRPr lang="en-US" dirty="0"/>
          </a:p>
        </p:txBody>
      </p:sp>
      <p:sp>
        <p:nvSpPr>
          <p:cNvPr id="3" name="Content Placeholder 2"/>
          <p:cNvSpPr>
            <a:spLocks noGrp="1"/>
          </p:cNvSpPr>
          <p:nvPr>
            <p:ph idx="1"/>
          </p:nvPr>
        </p:nvSpPr>
        <p:spPr>
          <a:xfrm>
            <a:off x="457200" y="1981200"/>
            <a:ext cx="8229600" cy="4325112"/>
          </a:xfrm>
        </p:spPr>
        <p:txBody>
          <a:bodyPr>
            <a:normAutofit lnSpcReduction="10000"/>
          </a:bodyPr>
          <a:lstStyle/>
          <a:p>
            <a:pPr marL="681228" lvl="0" indent="-571500" algn="just">
              <a:buFont typeface="+mj-lt"/>
              <a:buAutoNum type="romanLcPeriod"/>
            </a:pPr>
            <a:r>
              <a:rPr lang="en-US" dirty="0" smtClean="0"/>
              <a:t>To be aware of the required skills for Library and Information Science (LIS) professionals in view of provide better services to the readers in electronic age.</a:t>
            </a:r>
          </a:p>
          <a:p>
            <a:pPr marL="681228" lvl="0" indent="-571500" algn="just">
              <a:buFont typeface="+mj-lt"/>
              <a:buAutoNum type="romanLcPeriod"/>
            </a:pPr>
            <a:endParaRPr lang="en-US" dirty="0" smtClean="0"/>
          </a:p>
          <a:p>
            <a:pPr marL="681228" lvl="0" indent="-571500" algn="just">
              <a:buFont typeface="+mj-lt"/>
              <a:buAutoNum type="romanLcPeriod"/>
            </a:pPr>
            <a:r>
              <a:rPr lang="en-US" dirty="0" smtClean="0"/>
              <a:t>To fulfill the necessity of fully skilled Library and Information Science (LIS) professionals.</a:t>
            </a:r>
          </a:p>
          <a:p>
            <a:pPr marL="681228" lvl="0" indent="-571500" algn="just">
              <a:buFont typeface="+mj-lt"/>
              <a:buAutoNum type="romanLcPeriod"/>
            </a:pPr>
            <a:endParaRPr lang="en-US" dirty="0" smtClean="0"/>
          </a:p>
          <a:p>
            <a:pPr marL="681228" lvl="0" indent="-571500" algn="just">
              <a:buFont typeface="+mj-lt"/>
              <a:buAutoNum type="romanLcPeriod"/>
            </a:pPr>
            <a:r>
              <a:rPr lang="en-US" dirty="0" smtClean="0"/>
              <a:t>The Library resources managed as per the requirement of library readers.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4400" b="1" dirty="0" smtClean="0"/>
              <a:t>OBJECTIVES OF THE STUDY</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marL="681228" lvl="0" indent="-571500" algn="just">
              <a:buFont typeface="+mj-lt"/>
              <a:buAutoNum type="romanLcPeriod"/>
            </a:pPr>
            <a:r>
              <a:rPr lang="en-US" dirty="0" smtClean="0"/>
              <a:t>To assess the Library set-up.</a:t>
            </a:r>
          </a:p>
          <a:p>
            <a:pPr marL="681228" lvl="0" indent="-571500" algn="just">
              <a:buFont typeface="+mj-lt"/>
              <a:buAutoNum type="romanLcPeriod"/>
            </a:pPr>
            <a:endParaRPr lang="en-US" dirty="0" smtClean="0"/>
          </a:p>
          <a:p>
            <a:pPr marL="681228" lvl="0" indent="-571500" algn="just">
              <a:buFont typeface="+mj-lt"/>
              <a:buAutoNum type="romanLcPeriod"/>
            </a:pPr>
            <a:r>
              <a:rPr lang="en-US" dirty="0" smtClean="0"/>
              <a:t>To assess the skills possess by the LIS professionals.</a:t>
            </a:r>
          </a:p>
          <a:p>
            <a:pPr marL="681228" lvl="0" indent="-571500" algn="just">
              <a:buFont typeface="+mj-lt"/>
              <a:buAutoNum type="romanLcPeriod"/>
            </a:pPr>
            <a:endParaRPr lang="en-US" dirty="0" smtClean="0"/>
          </a:p>
          <a:p>
            <a:pPr marL="681228" lvl="0" indent="-571500" algn="just">
              <a:buFont typeface="+mj-lt"/>
              <a:buAutoNum type="romanLcPeriod"/>
            </a:pPr>
            <a:r>
              <a:rPr lang="en-US" dirty="0" smtClean="0"/>
              <a:t>To observe the status of professional training facilities for Library and Information Science (LIS) professionals.</a:t>
            </a:r>
          </a:p>
          <a:p>
            <a:pPr marL="681228" lvl="0" indent="-571500" algn="just">
              <a:buFont typeface="+mj-lt"/>
              <a:buAutoNum type="romanLcPeriod"/>
            </a:pPr>
            <a:endParaRPr lang="en-US" dirty="0" smtClean="0"/>
          </a:p>
          <a:p>
            <a:pPr marL="681228" lvl="0" indent="-571500" algn="just">
              <a:buFont typeface="+mj-lt"/>
              <a:buAutoNum type="romanLcPeriod"/>
            </a:pPr>
            <a:r>
              <a:rPr lang="en-US" dirty="0" smtClean="0"/>
              <a:t>To evaluate the information resources available in the library.</a:t>
            </a:r>
          </a:p>
          <a:p>
            <a:pPr marL="681228" lvl="0" indent="-571500" algn="just">
              <a:buFont typeface="+mj-lt"/>
              <a:buAutoNum type="romanLcPeriod"/>
            </a:pPr>
            <a:endParaRPr lang="en-US" dirty="0" smtClean="0"/>
          </a:p>
          <a:p>
            <a:pPr marL="681228" lvl="0" indent="-571500" algn="just">
              <a:buFont typeface="+mj-lt"/>
              <a:buAutoNum type="romanLcPeriod"/>
            </a:pPr>
            <a:r>
              <a:rPr lang="en-US" dirty="0" smtClean="0"/>
              <a:t>To project the required skills for the LIS professional in electronic era.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89888"/>
            <a:ext cx="8229600" cy="4325112"/>
          </a:xfrm>
        </p:spPr>
        <p:txBody>
          <a:bodyPr>
            <a:normAutofit lnSpcReduction="10000"/>
          </a:bodyPr>
          <a:lstStyle/>
          <a:p>
            <a:pPr algn="just">
              <a:lnSpc>
                <a:spcPct val="150000"/>
              </a:lnSpc>
              <a:buNone/>
            </a:pPr>
            <a:r>
              <a:rPr lang="en-US" dirty="0" smtClean="0"/>
              <a:t>	Though various skills are required yet the requisite skills depend on the role &amp; context of the institution / organization. As all skills don’t relate to everyone, a summarized set of skills categorized as three broad categories of skills include Generic, Managerial and Professional skills, which are further classified</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229600" cy="1066800"/>
          </a:xfrm>
        </p:spPr>
        <p:txBody>
          <a:bodyPr>
            <a:normAutofit/>
          </a:bodyPr>
          <a:lstStyle/>
          <a:p>
            <a:r>
              <a:rPr lang="en-US" sz="3600" b="1" dirty="0" smtClean="0"/>
              <a:t>1. Generic Skills</a:t>
            </a:r>
            <a:endParaRPr lang="en-US" sz="3600" dirty="0"/>
          </a:p>
        </p:txBody>
      </p:sp>
      <p:graphicFrame>
        <p:nvGraphicFramePr>
          <p:cNvPr id="10" name="Content Placeholder 9"/>
          <p:cNvGraphicFramePr>
            <a:graphicFrameLocks noGrp="1"/>
          </p:cNvGraphicFramePr>
          <p:nvPr>
            <p:ph idx="1"/>
          </p:nvPr>
        </p:nvGraphicFramePr>
        <p:xfrm>
          <a:off x="1219200" y="914400"/>
          <a:ext cx="85344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10"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296</TotalTime>
  <Words>2542</Words>
  <Application>Microsoft Office PowerPoint</Application>
  <PresentationFormat>On-screen Show (4:3)</PresentationFormat>
  <Paragraphs>270</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Urban</vt:lpstr>
      <vt:lpstr>Evaluation of LIS Professional Skills of Indira Gandhi National Open University (IGNOU) and Jamia Millia Islamia (JMI) University, New Delhi: A Comparative Study    </vt:lpstr>
      <vt:lpstr>INTRODUCTION  </vt:lpstr>
      <vt:lpstr>INTRODUCTION</vt:lpstr>
      <vt:lpstr>OBJECTIVE OF THE LIBRARY </vt:lpstr>
      <vt:lpstr>STATEMENT OF PROBLEMS</vt:lpstr>
      <vt:lpstr>NEED OF THE STUDY </vt:lpstr>
      <vt:lpstr>OBJECTIVES OF THE STUDY </vt:lpstr>
      <vt:lpstr>Slide 8</vt:lpstr>
      <vt:lpstr>1. Generic Skills</vt:lpstr>
      <vt:lpstr>2. Managerial Skills</vt:lpstr>
      <vt:lpstr>3. Professionals Skills</vt:lpstr>
      <vt:lpstr>3.1 Professionals Skills: Information Technology Skills</vt:lpstr>
      <vt:lpstr>3.2 Professionals Skills: Technical Professional Skills</vt:lpstr>
      <vt:lpstr>3.3 Traditional Skills </vt:lpstr>
      <vt:lpstr>SURVEY CONDUCTED  </vt:lpstr>
      <vt:lpstr>SURVEY CONDUCTED Contd…</vt:lpstr>
      <vt:lpstr>ANALYSIS OF DATA  </vt:lpstr>
      <vt:lpstr>LIS PROFESSIONALS: DEMOGRAPHIC INFORMATION:  </vt:lpstr>
      <vt:lpstr>Skills Posses by the University Librarian (UL):  </vt:lpstr>
      <vt:lpstr>Observation:  </vt:lpstr>
      <vt:lpstr>Skills Posses by the Deputy Librarians (DL): </vt:lpstr>
      <vt:lpstr>Observation:   </vt:lpstr>
      <vt:lpstr>Skills possess by Assistant Librarian (AL): </vt:lpstr>
      <vt:lpstr>Observation: </vt:lpstr>
      <vt:lpstr>Skills possess by Professional Assistant (PA): </vt:lpstr>
      <vt:lpstr>Observation:  </vt:lpstr>
      <vt:lpstr>Observation Contd…  </vt:lpstr>
      <vt:lpstr>Skills posses by the Semi Professional Assistant (SPA): </vt:lpstr>
      <vt:lpstr>Observation:  </vt:lpstr>
      <vt:lpstr>Observation Contd…  </vt:lpstr>
      <vt:lpstr>SKILLS UP-GRADING FACILITIES: </vt:lpstr>
      <vt:lpstr>Observation:  </vt:lpstr>
      <vt:lpstr>SKILLS REQUIRED FOR LIS PROFESSIONALS </vt:lpstr>
      <vt:lpstr>SKILLS REQUIRED FOR LIS PROFESSIONALS Contd…</vt:lpstr>
      <vt:lpstr>Slide 35</vt:lpstr>
      <vt:lpstr>RECOMMENDATIONS  </vt:lpstr>
      <vt:lpstr>RECOMMENDATIONS Contd…</vt:lpstr>
      <vt:lpstr>CONCLUSION </vt:lpstr>
      <vt:lpstr>Slide 39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Comparative Study of Information Resources in Central University Libraries: Delhi  </dc:title>
  <dc:creator>Document</dc:creator>
  <cp:lastModifiedBy>Administrator</cp:lastModifiedBy>
  <cp:revision>37</cp:revision>
  <dcterms:created xsi:type="dcterms:W3CDTF">2006-08-16T00:00:00Z</dcterms:created>
  <dcterms:modified xsi:type="dcterms:W3CDTF">2018-10-01T08:08:18Z</dcterms:modified>
</cp:coreProperties>
</file>